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4572000" cy="9144000"/>
  <p:notesSz cx="6858000" cy="9144000"/>
  <p:embeddedFontLst>
    <p:embeddedFont>
      <p:font typeface="Open Sans" panose="020B0606030504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i0Sl8WoFS3l10mNeL+wGiU08ye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60644D-DCBC-488B-9F42-26B27A65E5DC}" v="237" dt="2024-04-18T17:49:13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4" autoAdjust="0"/>
    <p:restoredTop sz="94660"/>
  </p:normalViewPr>
  <p:slideViewPr>
    <p:cSldViewPr snapToGrid="0">
      <p:cViewPr varScale="1">
        <p:scale>
          <a:sx n="64" d="100"/>
          <a:sy n="64" d="100"/>
        </p:scale>
        <p:origin x="290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microsoft.com/office/2016/11/relationships/changesInfo" Target="changesInfos/changesInfo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palakrishnan Pitchaiah" userId="5df85280bbe8be1b" providerId="LiveId" clId="{EF60644D-DCBC-488B-9F42-26B27A65E5DC}"/>
    <pc:docChg chg="undo custSel addSld delSld modSld addMainMaster modMainMaster">
      <pc:chgData name="Gopalakrishnan Pitchaiah" userId="5df85280bbe8be1b" providerId="LiveId" clId="{EF60644D-DCBC-488B-9F42-26B27A65E5DC}" dt="2024-04-18T21:36:01.189" v="2843" actId="2696"/>
      <pc:docMkLst>
        <pc:docMk/>
      </pc:docMkLst>
      <pc:sldChg chg="addSp delSp mod">
        <pc:chgData name="Gopalakrishnan Pitchaiah" userId="5df85280bbe8be1b" providerId="LiveId" clId="{EF60644D-DCBC-488B-9F42-26B27A65E5DC}" dt="2024-04-18T16:21:22.559" v="942" actId="478"/>
        <pc:sldMkLst>
          <pc:docMk/>
          <pc:sldMk cId="0" sldId="276"/>
        </pc:sldMkLst>
        <pc:spChg chg="add del">
          <ac:chgData name="Gopalakrishnan Pitchaiah" userId="5df85280bbe8be1b" providerId="LiveId" clId="{EF60644D-DCBC-488B-9F42-26B27A65E5DC}" dt="2024-04-18T16:21:22.559" v="942" actId="478"/>
          <ac:spMkLst>
            <pc:docMk/>
            <pc:sldMk cId="0" sldId="276"/>
            <ac:spMk id="568" creationId="{00000000-0000-0000-0000-000000000000}"/>
          </ac:spMkLst>
        </pc:spChg>
        <pc:picChg chg="add del">
          <ac:chgData name="Gopalakrishnan Pitchaiah" userId="5df85280bbe8be1b" providerId="LiveId" clId="{EF60644D-DCBC-488B-9F42-26B27A65E5DC}" dt="2024-04-18T16:21:22.190" v="941" actId="478"/>
          <ac:picMkLst>
            <pc:docMk/>
            <pc:sldMk cId="0" sldId="276"/>
            <ac:picMk id="569" creationId="{00000000-0000-0000-0000-000000000000}"/>
          </ac:picMkLst>
        </pc:picChg>
      </pc:sldChg>
      <pc:sldChg chg="addSp delSp modSp new del mod modClrScheme chgLayout">
        <pc:chgData name="Gopalakrishnan Pitchaiah" userId="5df85280bbe8be1b" providerId="LiveId" clId="{EF60644D-DCBC-488B-9F42-26B27A65E5DC}" dt="2024-04-18T17:49:25.648" v="2834" actId="2696"/>
        <pc:sldMkLst>
          <pc:docMk/>
          <pc:sldMk cId="170960419" sldId="326"/>
        </pc:sldMkLst>
        <pc:spChg chg="del">
          <ac:chgData name="Gopalakrishnan Pitchaiah" userId="5df85280bbe8be1b" providerId="LiveId" clId="{EF60644D-DCBC-488B-9F42-26B27A65E5DC}" dt="2024-04-18T17:49:01.369" v="2826" actId="700"/>
          <ac:spMkLst>
            <pc:docMk/>
            <pc:sldMk cId="170960419" sldId="326"/>
            <ac:spMk id="2" creationId="{045405C8-C99D-C0A4-A6CE-D89A274CA50F}"/>
          </ac:spMkLst>
        </pc:spChg>
        <pc:spChg chg="del mod ord">
          <ac:chgData name="Gopalakrishnan Pitchaiah" userId="5df85280bbe8be1b" providerId="LiveId" clId="{EF60644D-DCBC-488B-9F42-26B27A65E5DC}" dt="2024-04-18T17:49:01.369" v="2826" actId="700"/>
          <ac:spMkLst>
            <pc:docMk/>
            <pc:sldMk cId="170960419" sldId="326"/>
            <ac:spMk id="3" creationId="{35C33885-CDF1-F448-8514-0F9818679CC9}"/>
          </ac:spMkLst>
        </pc:spChg>
        <pc:spChg chg="add mod ord">
          <ac:chgData name="Gopalakrishnan Pitchaiah" userId="5df85280bbe8be1b" providerId="LiveId" clId="{EF60644D-DCBC-488B-9F42-26B27A65E5DC}" dt="2024-04-18T17:49:01.369" v="2826" actId="700"/>
          <ac:spMkLst>
            <pc:docMk/>
            <pc:sldMk cId="170960419" sldId="326"/>
            <ac:spMk id="4" creationId="{21A103DD-B9E7-FFAC-0885-BD0679A37494}"/>
          </ac:spMkLst>
        </pc:spChg>
        <pc:spChg chg="add mod ord">
          <ac:chgData name="Gopalakrishnan Pitchaiah" userId="5df85280bbe8be1b" providerId="LiveId" clId="{EF60644D-DCBC-488B-9F42-26B27A65E5DC}" dt="2024-04-18T17:49:01.369" v="2826" actId="700"/>
          <ac:spMkLst>
            <pc:docMk/>
            <pc:sldMk cId="170960419" sldId="326"/>
            <ac:spMk id="5" creationId="{A2F34BB3-B743-9A50-6F07-78101FCDD6BB}"/>
          </ac:spMkLst>
        </pc:spChg>
        <pc:spChg chg="add mod ord">
          <ac:chgData name="Gopalakrishnan Pitchaiah" userId="5df85280bbe8be1b" providerId="LiveId" clId="{EF60644D-DCBC-488B-9F42-26B27A65E5DC}" dt="2024-04-18T17:49:01.369" v="2826" actId="700"/>
          <ac:spMkLst>
            <pc:docMk/>
            <pc:sldMk cId="170960419" sldId="326"/>
            <ac:spMk id="6" creationId="{CEF43101-C647-34A1-A6ED-4ED541C854A3}"/>
          </ac:spMkLst>
        </pc:spChg>
        <pc:spChg chg="add del mod">
          <ac:chgData name="Gopalakrishnan Pitchaiah" userId="5df85280bbe8be1b" providerId="LiveId" clId="{EF60644D-DCBC-488B-9F42-26B27A65E5DC}" dt="2024-04-18T17:49:18.477" v="2833" actId="478"/>
          <ac:spMkLst>
            <pc:docMk/>
            <pc:sldMk cId="170960419" sldId="326"/>
            <ac:spMk id="7" creationId="{085160EC-B6A6-C361-02EC-4B1944539F8A}"/>
          </ac:spMkLst>
        </pc:spChg>
      </pc:sldChg>
      <pc:sldChg chg="modSp new del mod">
        <pc:chgData name="Gopalakrishnan Pitchaiah" userId="5df85280bbe8be1b" providerId="LiveId" clId="{EF60644D-DCBC-488B-9F42-26B27A65E5DC}" dt="2024-04-18T00:41:16.519" v="83" actId="2696"/>
        <pc:sldMkLst>
          <pc:docMk/>
          <pc:sldMk cId="707212701" sldId="326"/>
        </pc:sldMkLst>
        <pc:spChg chg="mod">
          <ac:chgData name="Gopalakrishnan Pitchaiah" userId="5df85280bbe8be1b" providerId="LiveId" clId="{EF60644D-DCBC-488B-9F42-26B27A65E5DC}" dt="2024-04-18T00:41:12.132" v="82" actId="20577"/>
          <ac:spMkLst>
            <pc:docMk/>
            <pc:sldMk cId="707212701" sldId="326"/>
            <ac:spMk id="2" creationId="{D3825BE1-1000-C294-03B7-39E76F2E8B61}"/>
          </ac:spMkLst>
        </pc:spChg>
      </pc:sldChg>
      <pc:sldChg chg="new del">
        <pc:chgData name="Gopalakrishnan Pitchaiah" userId="5df85280bbe8be1b" providerId="LiveId" clId="{EF60644D-DCBC-488B-9F42-26B27A65E5DC}" dt="2024-04-18T00:40:34.609" v="65" actId="2696"/>
        <pc:sldMkLst>
          <pc:docMk/>
          <pc:sldMk cId="2246429360" sldId="326"/>
        </pc:sldMkLst>
      </pc:sldChg>
      <pc:sldMasterChg chg="delSp add mod addSldLayout delSldLayout modSldLayout sldLayoutOrd">
        <pc:chgData name="Gopalakrishnan Pitchaiah" userId="5df85280bbe8be1b" providerId="LiveId" clId="{EF60644D-DCBC-488B-9F42-26B27A65E5DC}" dt="2024-04-18T21:36:01.189" v="2843" actId="2696"/>
        <pc:sldMasterMkLst>
          <pc:docMk/>
          <pc:sldMasterMk cId="3187373183" sldId="2147483659"/>
        </pc:sldMasterMkLst>
        <pc:spChg chg="del">
          <ac:chgData name="Gopalakrishnan Pitchaiah" userId="5df85280bbe8be1b" providerId="LiveId" clId="{EF60644D-DCBC-488B-9F42-26B27A65E5DC}" dt="2024-04-18T00:32:29.839" v="1" actId="478"/>
          <ac:spMkLst>
            <pc:docMk/>
            <pc:sldMasterMk cId="3187373183" sldId="2147483659"/>
            <ac:spMk id="10" creationId="{00000000-0000-0000-0000-000000000000}"/>
          </ac:spMkLst>
        </pc:spChg>
        <pc:spChg chg="del">
          <ac:chgData name="Gopalakrishnan Pitchaiah" userId="5df85280bbe8be1b" providerId="LiveId" clId="{EF60644D-DCBC-488B-9F42-26B27A65E5DC}" dt="2024-04-18T00:32:29.839" v="1" actId="478"/>
          <ac:spMkLst>
            <pc:docMk/>
            <pc:sldMasterMk cId="3187373183" sldId="2147483659"/>
            <ac:spMk id="11" creationId="{00000000-0000-0000-0000-000000000000}"/>
          </ac:spMkLst>
        </pc:spChg>
        <pc:spChg chg="del">
          <ac:chgData name="Gopalakrishnan Pitchaiah" userId="5df85280bbe8be1b" providerId="LiveId" clId="{EF60644D-DCBC-488B-9F42-26B27A65E5DC}" dt="2024-04-18T00:32:29.839" v="1" actId="478"/>
          <ac:spMkLst>
            <pc:docMk/>
            <pc:sldMasterMk cId="3187373183" sldId="2147483659"/>
            <ac:spMk id="12" creationId="{00000000-0000-0000-0000-000000000000}"/>
          </ac:spMkLst>
        </pc:spChg>
        <pc:spChg chg="del">
          <ac:chgData name="Gopalakrishnan Pitchaiah" userId="5df85280bbe8be1b" providerId="LiveId" clId="{EF60644D-DCBC-488B-9F42-26B27A65E5DC}" dt="2024-04-18T00:32:29.839" v="1" actId="478"/>
          <ac:spMkLst>
            <pc:docMk/>
            <pc:sldMasterMk cId="3187373183" sldId="2147483659"/>
            <ac:spMk id="13" creationId="{00000000-0000-0000-0000-000000000000}"/>
          </ac:spMkLst>
        </pc:spChg>
        <pc:spChg chg="del">
          <ac:chgData name="Gopalakrishnan Pitchaiah" userId="5df85280bbe8be1b" providerId="LiveId" clId="{EF60644D-DCBC-488B-9F42-26B27A65E5DC}" dt="2024-04-18T00:32:29.839" v="1" actId="478"/>
          <ac:spMkLst>
            <pc:docMk/>
            <pc:sldMasterMk cId="3187373183" sldId="2147483659"/>
            <ac:spMk id="14" creationId="{00000000-0000-0000-0000-000000000000}"/>
          </ac:spMkLst>
        </pc:spChg>
        <pc:sldLayoutChg chg="addSp delSp modSp add mod replId">
          <pc:chgData name="Gopalakrishnan Pitchaiah" userId="5df85280bbe8be1b" providerId="LiveId" clId="{EF60644D-DCBC-488B-9F42-26B27A65E5DC}" dt="2024-04-18T16:04:11.146" v="867" actId="3626"/>
          <pc:sldLayoutMkLst>
            <pc:docMk/>
            <pc:sldMasterMk cId="3187373183" sldId="2147483659"/>
            <pc:sldLayoutMk cId="143039069" sldId="2147483660"/>
          </pc:sldLayoutMkLst>
          <pc:spChg chg="add del mod">
            <ac:chgData name="Gopalakrishnan Pitchaiah" userId="5df85280bbe8be1b" providerId="LiveId" clId="{EF60644D-DCBC-488B-9F42-26B27A65E5DC}" dt="2024-04-18T00:38:42.653" v="38" actId="478"/>
            <ac:spMkLst>
              <pc:docMk/>
              <pc:sldMasterMk cId="3187373183" sldId="2147483659"/>
              <pc:sldLayoutMk cId="143039069" sldId="2147483660"/>
              <ac:spMk id="3" creationId="{AA1BA547-F651-37B0-6606-FBB817FF272C}"/>
            </ac:spMkLst>
          </pc:spChg>
          <pc:spChg chg="add del mod">
            <ac:chgData name="Gopalakrishnan Pitchaiah" userId="5df85280bbe8be1b" providerId="LiveId" clId="{EF60644D-DCBC-488B-9F42-26B27A65E5DC}" dt="2024-04-18T00:46:45.769" v="327" actId="478"/>
            <ac:spMkLst>
              <pc:docMk/>
              <pc:sldMasterMk cId="3187373183" sldId="2147483659"/>
              <pc:sldLayoutMk cId="143039069" sldId="2147483660"/>
              <ac:spMk id="10" creationId="{5F83F588-9A89-B6F0-9457-AD6493F598EE}"/>
            </ac:spMkLst>
          </pc:spChg>
          <pc:spChg chg="add del mod">
            <ac:chgData name="Gopalakrishnan Pitchaiah" userId="5df85280bbe8be1b" providerId="LiveId" clId="{EF60644D-DCBC-488B-9F42-26B27A65E5DC}" dt="2024-04-18T00:44:30.282" v="97" actId="478"/>
            <ac:spMkLst>
              <pc:docMk/>
              <pc:sldMasterMk cId="3187373183" sldId="2147483659"/>
              <pc:sldLayoutMk cId="143039069" sldId="2147483660"/>
              <ac:spMk id="11" creationId="{77BCB238-8A9F-10A9-61B2-7C0C2CFA0AFE}"/>
            </ac:spMkLst>
          </pc:spChg>
          <pc:spChg chg="del">
            <ac:chgData name="Gopalakrishnan Pitchaiah" userId="5df85280bbe8be1b" providerId="LiveId" clId="{EF60644D-DCBC-488B-9F42-26B27A65E5DC}" dt="2024-04-18T00:32:58.241" v="3" actId="478"/>
            <ac:spMkLst>
              <pc:docMk/>
              <pc:sldMasterMk cId="3187373183" sldId="2147483659"/>
              <pc:sldLayoutMk cId="143039069" sldId="2147483660"/>
              <ac:spMk id="16" creationId="{00000000-0000-0000-0000-000000000000}"/>
            </ac:spMkLst>
          </pc:spChg>
          <pc:spChg chg="del">
            <ac:chgData name="Gopalakrishnan Pitchaiah" userId="5df85280bbe8be1b" providerId="LiveId" clId="{EF60644D-DCBC-488B-9F42-26B27A65E5DC}" dt="2024-04-18T00:32:58.241" v="3" actId="478"/>
            <ac:spMkLst>
              <pc:docMk/>
              <pc:sldMasterMk cId="3187373183" sldId="2147483659"/>
              <pc:sldLayoutMk cId="143039069" sldId="2147483660"/>
              <ac:spMk id="17" creationId="{00000000-0000-0000-0000-000000000000}"/>
            </ac:spMkLst>
          </pc:spChg>
          <pc:spChg chg="del">
            <ac:chgData name="Gopalakrishnan Pitchaiah" userId="5df85280bbe8be1b" providerId="LiveId" clId="{EF60644D-DCBC-488B-9F42-26B27A65E5DC}" dt="2024-04-18T00:32:58.241" v="3" actId="478"/>
            <ac:spMkLst>
              <pc:docMk/>
              <pc:sldMasterMk cId="3187373183" sldId="2147483659"/>
              <pc:sldLayoutMk cId="143039069" sldId="2147483660"/>
              <ac:spMk id="18" creationId="{00000000-0000-0000-0000-000000000000}"/>
            </ac:spMkLst>
          </pc:spChg>
          <pc:spChg chg="del">
            <ac:chgData name="Gopalakrishnan Pitchaiah" userId="5df85280bbe8be1b" providerId="LiveId" clId="{EF60644D-DCBC-488B-9F42-26B27A65E5DC}" dt="2024-04-18T00:32:58.241" v="3" actId="478"/>
            <ac:spMkLst>
              <pc:docMk/>
              <pc:sldMasterMk cId="3187373183" sldId="2147483659"/>
              <pc:sldLayoutMk cId="143039069" sldId="2147483660"/>
              <ac:spMk id="19" creationId="{00000000-0000-0000-0000-000000000000}"/>
            </ac:spMkLst>
          </pc:spChg>
          <pc:spChg chg="del">
            <ac:chgData name="Gopalakrishnan Pitchaiah" userId="5df85280bbe8be1b" providerId="LiveId" clId="{EF60644D-DCBC-488B-9F42-26B27A65E5DC}" dt="2024-04-18T00:32:58.241" v="3" actId="478"/>
            <ac:spMkLst>
              <pc:docMk/>
              <pc:sldMasterMk cId="3187373183" sldId="2147483659"/>
              <pc:sldLayoutMk cId="143039069" sldId="2147483660"/>
              <ac:spMk id="20" creationId="{00000000-0000-0000-0000-000000000000}"/>
            </ac:spMkLst>
          </pc:spChg>
          <pc:spChg chg="add del">
            <ac:chgData name="Gopalakrishnan Pitchaiah" userId="5df85280bbe8be1b" providerId="LiveId" clId="{EF60644D-DCBC-488B-9F42-26B27A65E5DC}" dt="2024-04-18T00:38:53.059" v="39" actId="11529"/>
            <ac:spMkLst>
              <pc:docMk/>
              <pc:sldMasterMk cId="3187373183" sldId="2147483659"/>
              <pc:sldLayoutMk cId="143039069" sldId="2147483660"/>
              <ac:spMk id="21" creationId="{D80C98BE-4E3F-DB17-B4FB-A143A9F4D949}"/>
            </ac:spMkLst>
          </pc:spChg>
          <pc:spChg chg="add mod">
            <ac:chgData name="Gopalakrishnan Pitchaiah" userId="5df85280bbe8be1b" providerId="LiveId" clId="{EF60644D-DCBC-488B-9F42-26B27A65E5DC}" dt="2024-04-18T00:45:04.277" v="138" actId="962"/>
            <ac:spMkLst>
              <pc:docMk/>
              <pc:sldMasterMk cId="3187373183" sldId="2147483659"/>
              <pc:sldLayoutMk cId="143039069" sldId="2147483660"/>
              <ac:spMk id="22" creationId="{6BB3DD54-454A-7466-5A64-A3F9450B5686}"/>
            </ac:spMkLst>
          </pc:spChg>
          <pc:spChg chg="add del">
            <ac:chgData name="Gopalakrishnan Pitchaiah" userId="5df85280bbe8be1b" providerId="LiveId" clId="{EF60644D-DCBC-488B-9F42-26B27A65E5DC}" dt="2024-04-18T00:43:39.624" v="90" actId="11529"/>
            <ac:spMkLst>
              <pc:docMk/>
              <pc:sldMasterMk cId="3187373183" sldId="2147483659"/>
              <pc:sldLayoutMk cId="143039069" sldId="2147483660"/>
              <ac:spMk id="23" creationId="{C0724D17-F65E-4DCD-E8A0-AFAB31152DE0}"/>
            </ac:spMkLst>
          </pc:spChg>
          <pc:spChg chg="add mod">
            <ac:chgData name="Gopalakrishnan Pitchaiah" userId="5df85280bbe8be1b" providerId="LiveId" clId="{EF60644D-DCBC-488B-9F42-26B27A65E5DC}" dt="2024-04-18T01:06:39.243" v="583" actId="962"/>
            <ac:spMkLst>
              <pc:docMk/>
              <pc:sldMasterMk cId="3187373183" sldId="2147483659"/>
              <pc:sldLayoutMk cId="143039069" sldId="2147483660"/>
              <ac:spMk id="24" creationId="{D033CDF7-2D04-10BA-ABD0-B647E975D009}"/>
            </ac:spMkLst>
          </pc:spChg>
          <pc:spChg chg="add mod">
            <ac:chgData name="Gopalakrishnan Pitchaiah" userId="5df85280bbe8be1b" providerId="LiveId" clId="{EF60644D-DCBC-488B-9F42-26B27A65E5DC}" dt="2024-04-18T01:06:50.436" v="617" actId="962"/>
            <ac:spMkLst>
              <pc:docMk/>
              <pc:sldMasterMk cId="3187373183" sldId="2147483659"/>
              <pc:sldLayoutMk cId="143039069" sldId="2147483660"/>
              <ac:spMk id="25" creationId="{BE9B59AC-F473-F69C-3384-20AEC8D62E8B}"/>
            </ac:spMkLst>
          </pc:spChg>
          <pc:picChg chg="add mod">
            <ac:chgData name="Gopalakrishnan Pitchaiah" userId="5df85280bbe8be1b" providerId="LiveId" clId="{EF60644D-DCBC-488B-9F42-26B27A65E5DC}" dt="2024-04-18T00:46:07.574" v="248" actId="962"/>
            <ac:picMkLst>
              <pc:docMk/>
              <pc:sldMasterMk cId="3187373183" sldId="2147483659"/>
              <pc:sldLayoutMk cId="143039069" sldId="2147483660"/>
              <ac:picMk id="4" creationId="{D99886B9-1ABE-65FC-EE91-80A24D30C827}"/>
            </ac:picMkLst>
          </pc:picChg>
          <pc:picChg chg="add mod">
            <ac:chgData name="Gopalakrishnan Pitchaiah" userId="5df85280bbe8be1b" providerId="LiveId" clId="{EF60644D-DCBC-488B-9F42-26B27A65E5DC}" dt="2024-04-18T16:04:11.146" v="867" actId="3626"/>
            <ac:picMkLst>
              <pc:docMk/>
              <pc:sldMasterMk cId="3187373183" sldId="2147483659"/>
              <pc:sldLayoutMk cId="143039069" sldId="2147483660"/>
              <ac:picMk id="5" creationId="{1BA18F89-AEF7-73A4-7500-06A705AEDBB8}"/>
            </ac:picMkLst>
          </pc:picChg>
          <pc:picChg chg="add mod">
            <ac:chgData name="Gopalakrishnan Pitchaiah" userId="5df85280bbe8be1b" providerId="LiveId" clId="{EF60644D-DCBC-488B-9F42-26B27A65E5DC}" dt="2024-04-18T00:46:27.192" v="306" actId="962"/>
            <ac:picMkLst>
              <pc:docMk/>
              <pc:sldMasterMk cId="3187373183" sldId="2147483659"/>
              <pc:sldLayoutMk cId="143039069" sldId="2147483660"/>
              <ac:picMk id="6" creationId="{1E6AF5B6-62E2-3FCF-C9ED-CB251993861B}"/>
            </ac:picMkLst>
          </pc:picChg>
          <pc:picChg chg="add mod">
            <ac:chgData name="Gopalakrishnan Pitchaiah" userId="5df85280bbe8be1b" providerId="LiveId" clId="{EF60644D-DCBC-488B-9F42-26B27A65E5DC}" dt="2024-04-18T01:04:21.789" v="428" actId="962"/>
            <ac:picMkLst>
              <pc:docMk/>
              <pc:sldMasterMk cId="3187373183" sldId="2147483659"/>
              <pc:sldLayoutMk cId="143039069" sldId="2147483660"/>
              <ac:picMk id="7" creationId="{B8E5AEF7-E399-AC10-D033-963BDF626EC2}"/>
            </ac:picMkLst>
          </pc:picChg>
          <pc:picChg chg="add del mod">
            <ac:chgData name="Gopalakrishnan Pitchaiah" userId="5df85280bbe8be1b" providerId="LiveId" clId="{EF60644D-DCBC-488B-9F42-26B27A65E5DC}" dt="2024-04-18T00:46:42.750" v="326" actId="478"/>
            <ac:picMkLst>
              <pc:docMk/>
              <pc:sldMasterMk cId="3187373183" sldId="2147483659"/>
              <pc:sldLayoutMk cId="143039069" sldId="2147483660"/>
              <ac:picMk id="12" creationId="{BD05E42D-8514-36BE-7C4B-036837355DAE}"/>
            </ac:picMkLst>
          </pc:picChg>
          <pc:picChg chg="add del mod">
            <ac:chgData name="Gopalakrishnan Pitchaiah" userId="5df85280bbe8be1b" providerId="LiveId" clId="{EF60644D-DCBC-488B-9F42-26B27A65E5DC}" dt="2024-04-18T00:46:41.481" v="325" actId="478"/>
            <ac:picMkLst>
              <pc:docMk/>
              <pc:sldMasterMk cId="3187373183" sldId="2147483659"/>
              <pc:sldLayoutMk cId="143039069" sldId="2147483660"/>
              <ac:picMk id="13" creationId="{E98FFAC7-334D-5AFD-3C62-6FD4236A84DE}"/>
            </ac:picMkLst>
          </pc:picChg>
          <pc:picChg chg="add del mod">
            <ac:chgData name="Gopalakrishnan Pitchaiah" userId="5df85280bbe8be1b" providerId="LiveId" clId="{EF60644D-DCBC-488B-9F42-26B27A65E5DC}" dt="2024-04-18T00:43:11.335" v="88" actId="478"/>
            <ac:picMkLst>
              <pc:docMk/>
              <pc:sldMasterMk cId="3187373183" sldId="2147483659"/>
              <pc:sldLayoutMk cId="143039069" sldId="2147483660"/>
              <ac:picMk id="14" creationId="{D564D1BC-57F3-254E-917E-BCA6CB3103B1}"/>
            </ac:picMkLst>
          </pc:picChg>
          <pc:picChg chg="add del mod">
            <ac:chgData name="Gopalakrishnan Pitchaiah" userId="5df85280bbe8be1b" providerId="LiveId" clId="{EF60644D-DCBC-488B-9F42-26B27A65E5DC}" dt="2024-04-18T00:43:09.132" v="87" actId="478"/>
            <ac:picMkLst>
              <pc:docMk/>
              <pc:sldMasterMk cId="3187373183" sldId="2147483659"/>
              <pc:sldLayoutMk cId="143039069" sldId="2147483660"/>
              <ac:picMk id="15" creationId="{1CB1FDCB-4285-CFDF-52A1-897E99F4A273}"/>
            </ac:picMkLst>
          </pc:picChg>
          <pc:cxnChg chg="add mod">
            <ac:chgData name="Gopalakrishnan Pitchaiah" userId="5df85280bbe8be1b" providerId="LiveId" clId="{EF60644D-DCBC-488B-9F42-26B27A65E5DC}" dt="2024-04-18T00:45:24.165" v="170" actId="962"/>
            <ac:cxnSpMkLst>
              <pc:docMk/>
              <pc:sldMasterMk cId="3187373183" sldId="2147483659"/>
              <pc:sldLayoutMk cId="143039069" sldId="2147483660"/>
              <ac:cxnSpMk id="2" creationId="{5FADFDF5-B750-F5E7-E42F-B70D3798365D}"/>
            </ac:cxnSpMkLst>
          </pc:cxnChg>
          <pc:cxnChg chg="add mod">
            <ac:chgData name="Gopalakrishnan Pitchaiah" userId="5df85280bbe8be1b" providerId="LiveId" clId="{EF60644D-DCBC-488B-9F42-26B27A65E5DC}" dt="2024-04-18T00:45:35.130" v="196" actId="962"/>
            <ac:cxnSpMkLst>
              <pc:docMk/>
              <pc:sldMasterMk cId="3187373183" sldId="2147483659"/>
              <pc:sldLayoutMk cId="143039069" sldId="2147483660"/>
              <ac:cxnSpMk id="8" creationId="{EACB6334-E4F6-00C9-0E6C-B661CBC55C1E}"/>
            </ac:cxnSpMkLst>
          </pc:cxnChg>
          <pc:cxnChg chg="add mod">
            <ac:chgData name="Gopalakrishnan Pitchaiah" userId="5df85280bbe8be1b" providerId="LiveId" clId="{EF60644D-DCBC-488B-9F42-26B27A65E5DC}" dt="2024-04-18T00:45:43.968" v="224" actId="962"/>
            <ac:cxnSpMkLst>
              <pc:docMk/>
              <pc:sldMasterMk cId="3187373183" sldId="2147483659"/>
              <pc:sldLayoutMk cId="143039069" sldId="2147483660"/>
              <ac:cxnSpMk id="9" creationId="{EF809F07-280F-2ED0-888D-9A46194BF098}"/>
            </ac:cxnSpMkLst>
          </pc:cxnChg>
        </pc:sldLayoutChg>
        <pc:sldLayoutChg chg="add del mod replId">
          <pc:chgData name="Gopalakrishnan Pitchaiah" userId="5df85280bbe8be1b" providerId="LiveId" clId="{EF60644D-DCBC-488B-9F42-26B27A65E5DC}" dt="2024-04-18T21:36:01.189" v="2843" actId="2696"/>
          <pc:sldLayoutMkLst>
            <pc:docMk/>
            <pc:sldMasterMk cId="3187373183" sldId="2147483659"/>
            <pc:sldLayoutMk cId="1972948137" sldId="2147483661"/>
          </pc:sldLayoutMkLst>
        </pc:sldLayoutChg>
        <pc:sldLayoutChg chg="add del mod replId">
          <pc:chgData name="Gopalakrishnan Pitchaiah" userId="5df85280bbe8be1b" providerId="LiveId" clId="{EF60644D-DCBC-488B-9F42-26B27A65E5DC}" dt="2024-04-18T21:35:58.684" v="2842" actId="2696"/>
          <pc:sldLayoutMkLst>
            <pc:docMk/>
            <pc:sldMasterMk cId="3187373183" sldId="2147483659"/>
            <pc:sldLayoutMk cId="1937388716" sldId="2147483662"/>
          </pc:sldLayoutMkLst>
        </pc:sldLayoutChg>
        <pc:sldLayoutChg chg="add del mod replId">
          <pc:chgData name="Gopalakrishnan Pitchaiah" userId="5df85280bbe8be1b" providerId="LiveId" clId="{EF60644D-DCBC-488B-9F42-26B27A65E5DC}" dt="2024-04-18T21:35:57.998" v="2841" actId="2696"/>
          <pc:sldLayoutMkLst>
            <pc:docMk/>
            <pc:sldMasterMk cId="3187373183" sldId="2147483659"/>
            <pc:sldLayoutMk cId="71810576" sldId="2147483663"/>
          </pc:sldLayoutMkLst>
        </pc:sldLayoutChg>
        <pc:sldLayoutChg chg="add del mod replId">
          <pc:chgData name="Gopalakrishnan Pitchaiah" userId="5df85280bbe8be1b" providerId="LiveId" clId="{EF60644D-DCBC-488B-9F42-26B27A65E5DC}" dt="2024-04-18T21:35:57.571" v="2840" actId="2696"/>
          <pc:sldLayoutMkLst>
            <pc:docMk/>
            <pc:sldMasterMk cId="3187373183" sldId="2147483659"/>
            <pc:sldLayoutMk cId="573853380" sldId="2147483664"/>
          </pc:sldLayoutMkLst>
        </pc:sldLayoutChg>
        <pc:sldLayoutChg chg="add del mod replId">
          <pc:chgData name="Gopalakrishnan Pitchaiah" userId="5df85280bbe8be1b" providerId="LiveId" clId="{EF60644D-DCBC-488B-9F42-26B27A65E5DC}" dt="2024-04-18T21:35:56.662" v="2839" actId="2696"/>
          <pc:sldLayoutMkLst>
            <pc:docMk/>
            <pc:sldMasterMk cId="3187373183" sldId="2147483659"/>
            <pc:sldLayoutMk cId="2336553747" sldId="2147483665"/>
          </pc:sldLayoutMkLst>
        </pc:sldLayoutChg>
        <pc:sldLayoutChg chg="add del mod replId">
          <pc:chgData name="Gopalakrishnan Pitchaiah" userId="5df85280bbe8be1b" providerId="LiveId" clId="{EF60644D-DCBC-488B-9F42-26B27A65E5DC}" dt="2024-04-18T21:35:56.264" v="2838" actId="2696"/>
          <pc:sldLayoutMkLst>
            <pc:docMk/>
            <pc:sldMasterMk cId="3187373183" sldId="2147483659"/>
            <pc:sldLayoutMk cId="396823448" sldId="2147483666"/>
          </pc:sldLayoutMkLst>
        </pc:sldLayoutChg>
        <pc:sldLayoutChg chg="add del mod replId">
          <pc:chgData name="Gopalakrishnan Pitchaiah" userId="5df85280bbe8be1b" providerId="LiveId" clId="{EF60644D-DCBC-488B-9F42-26B27A65E5DC}" dt="2024-04-18T21:35:55.887" v="2837" actId="2696"/>
          <pc:sldLayoutMkLst>
            <pc:docMk/>
            <pc:sldMasterMk cId="3187373183" sldId="2147483659"/>
            <pc:sldLayoutMk cId="3304971879" sldId="2147483667"/>
          </pc:sldLayoutMkLst>
        </pc:sldLayoutChg>
        <pc:sldLayoutChg chg="add del mod replId">
          <pc:chgData name="Gopalakrishnan Pitchaiah" userId="5df85280bbe8be1b" providerId="LiveId" clId="{EF60644D-DCBC-488B-9F42-26B27A65E5DC}" dt="2024-04-18T21:35:55.431" v="2836" actId="2696"/>
          <pc:sldLayoutMkLst>
            <pc:docMk/>
            <pc:sldMasterMk cId="3187373183" sldId="2147483659"/>
            <pc:sldLayoutMk cId="3801649429" sldId="2147483668"/>
          </pc:sldLayoutMkLst>
        </pc:sldLayoutChg>
        <pc:sldLayoutChg chg="add del mod replId">
          <pc:chgData name="Gopalakrishnan Pitchaiah" userId="5df85280bbe8be1b" providerId="LiveId" clId="{EF60644D-DCBC-488B-9F42-26B27A65E5DC}" dt="2024-04-18T21:35:55.042" v="2835" actId="2696"/>
          <pc:sldLayoutMkLst>
            <pc:docMk/>
            <pc:sldMasterMk cId="3187373183" sldId="2147483659"/>
            <pc:sldLayoutMk cId="3971940536" sldId="2147483669"/>
          </pc:sldLayoutMkLst>
        </pc:sldLayoutChg>
        <pc:sldLayoutChg chg="addSp delSp modSp add mod modTransition">
          <pc:chgData name="Gopalakrishnan Pitchaiah" userId="5df85280bbe8be1b" providerId="LiveId" clId="{EF60644D-DCBC-488B-9F42-26B27A65E5DC}" dt="2024-04-18T16:04:04.115" v="866" actId="3626"/>
          <pc:sldLayoutMkLst>
            <pc:docMk/>
            <pc:sldMasterMk cId="3187373183" sldId="2147483659"/>
            <pc:sldLayoutMk cId="1167158824" sldId="2147483670"/>
          </pc:sldLayoutMkLst>
          <pc:spChg chg="del">
            <ac:chgData name="Gopalakrishnan Pitchaiah" userId="5df85280bbe8be1b" providerId="LiveId" clId="{EF60644D-DCBC-488B-9F42-26B27A65E5DC}" dt="2024-04-18T01:00:17.067" v="333" actId="478"/>
            <ac:spMkLst>
              <pc:docMk/>
              <pc:sldMasterMk cId="3187373183" sldId="2147483659"/>
              <pc:sldLayoutMk cId="1167158824" sldId="2147483670"/>
              <ac:spMk id="22" creationId="{6BB3DD54-454A-7466-5A64-A3F9450B5686}"/>
            </ac:spMkLst>
          </pc:spChg>
          <pc:spChg chg="mod">
            <ac:chgData name="Gopalakrishnan Pitchaiah" userId="5df85280bbe8be1b" providerId="LiveId" clId="{EF60644D-DCBC-488B-9F42-26B27A65E5DC}" dt="2024-04-18T01:05:56.038" v="498" actId="962"/>
            <ac:spMkLst>
              <pc:docMk/>
              <pc:sldMasterMk cId="3187373183" sldId="2147483659"/>
              <pc:sldLayoutMk cId="1167158824" sldId="2147483670"/>
              <ac:spMk id="24" creationId="{D033CDF7-2D04-10BA-ABD0-B647E975D009}"/>
            </ac:spMkLst>
          </pc:spChg>
          <pc:spChg chg="mod">
            <ac:chgData name="Gopalakrishnan Pitchaiah" userId="5df85280bbe8be1b" providerId="LiveId" clId="{EF60644D-DCBC-488B-9F42-26B27A65E5DC}" dt="2024-04-18T01:06:05.137" v="528" actId="962"/>
            <ac:spMkLst>
              <pc:docMk/>
              <pc:sldMasterMk cId="3187373183" sldId="2147483659"/>
              <pc:sldLayoutMk cId="1167158824" sldId="2147483670"/>
              <ac:spMk id="25" creationId="{BE9B59AC-F473-F69C-3384-20AEC8D62E8B}"/>
            </ac:spMkLst>
          </pc:spChg>
          <pc:picChg chg="mod">
            <ac:chgData name="Gopalakrishnan Pitchaiah" userId="5df85280bbe8be1b" providerId="LiveId" clId="{EF60644D-DCBC-488B-9F42-26B27A65E5DC}" dt="2024-04-18T16:04:04.115" v="866" actId="3626"/>
            <ac:picMkLst>
              <pc:docMk/>
              <pc:sldMasterMk cId="3187373183" sldId="2147483659"/>
              <pc:sldLayoutMk cId="1167158824" sldId="2147483670"/>
              <ac:picMk id="5" creationId="{1BA18F89-AEF7-73A4-7500-06A705AEDBB8}"/>
            </ac:picMkLst>
          </pc:picChg>
          <pc:picChg chg="mod">
            <ac:chgData name="Gopalakrishnan Pitchaiah" userId="5df85280bbe8be1b" providerId="LiveId" clId="{EF60644D-DCBC-488B-9F42-26B27A65E5DC}" dt="2024-04-18T01:04:48.224" v="442" actId="962"/>
            <ac:picMkLst>
              <pc:docMk/>
              <pc:sldMasterMk cId="3187373183" sldId="2147483659"/>
              <pc:sldLayoutMk cId="1167158824" sldId="2147483670"/>
              <ac:picMk id="7" creationId="{B8E5AEF7-E399-AC10-D033-963BDF626EC2}"/>
            </ac:picMkLst>
          </pc:picChg>
          <pc:cxnChg chg="del">
            <ac:chgData name="Gopalakrishnan Pitchaiah" userId="5df85280bbe8be1b" providerId="LiveId" clId="{EF60644D-DCBC-488B-9F42-26B27A65E5DC}" dt="2024-04-18T01:00:17.067" v="333" actId="478"/>
            <ac:cxnSpMkLst>
              <pc:docMk/>
              <pc:sldMasterMk cId="3187373183" sldId="2147483659"/>
              <pc:sldLayoutMk cId="1167158824" sldId="2147483670"/>
              <ac:cxnSpMk id="2" creationId="{5FADFDF5-B750-F5E7-E42F-B70D3798365D}"/>
            </ac:cxnSpMkLst>
          </pc:cxnChg>
          <pc:cxnChg chg="add mod">
            <ac:chgData name="Gopalakrishnan Pitchaiah" userId="5df85280bbe8be1b" providerId="LiveId" clId="{EF60644D-DCBC-488B-9F42-26B27A65E5DC}" dt="2024-04-18T01:05:02.196" v="458" actId="962"/>
            <ac:cxnSpMkLst>
              <pc:docMk/>
              <pc:sldMasterMk cId="3187373183" sldId="2147483659"/>
              <pc:sldLayoutMk cId="1167158824" sldId="2147483670"/>
              <ac:cxnSpMk id="3" creationId="{0D334A65-4C5E-F39E-EE19-BEFE073453D8}"/>
            </ac:cxnSpMkLst>
          </pc:cxnChg>
          <pc:cxnChg chg="del">
            <ac:chgData name="Gopalakrishnan Pitchaiah" userId="5df85280bbe8be1b" providerId="LiveId" clId="{EF60644D-DCBC-488B-9F42-26B27A65E5DC}" dt="2024-04-18T01:00:19.045" v="334" actId="478"/>
            <ac:cxnSpMkLst>
              <pc:docMk/>
              <pc:sldMasterMk cId="3187373183" sldId="2147483659"/>
              <pc:sldLayoutMk cId="1167158824" sldId="2147483670"/>
              <ac:cxnSpMk id="8" creationId="{EACB6334-E4F6-00C9-0E6C-B661CBC55C1E}"/>
            </ac:cxnSpMkLst>
          </pc:cxnChg>
          <pc:cxnChg chg="del">
            <ac:chgData name="Gopalakrishnan Pitchaiah" userId="5df85280bbe8be1b" providerId="LiveId" clId="{EF60644D-DCBC-488B-9F42-26B27A65E5DC}" dt="2024-04-18T01:01:12.557" v="339" actId="478"/>
            <ac:cxnSpMkLst>
              <pc:docMk/>
              <pc:sldMasterMk cId="3187373183" sldId="2147483659"/>
              <pc:sldLayoutMk cId="1167158824" sldId="2147483670"/>
              <ac:cxnSpMk id="9" creationId="{EF809F07-280F-2ED0-888D-9A46194BF098}"/>
            </ac:cxnSpMkLst>
          </pc:cxnChg>
          <pc:cxnChg chg="add mod">
            <ac:chgData name="Gopalakrishnan Pitchaiah" userId="5df85280bbe8be1b" providerId="LiveId" clId="{EF60644D-DCBC-488B-9F42-26B27A65E5DC}" dt="2024-04-18T01:05:41.630" v="488" actId="962"/>
            <ac:cxnSpMkLst>
              <pc:docMk/>
              <pc:sldMasterMk cId="3187373183" sldId="2147483659"/>
              <pc:sldLayoutMk cId="1167158824" sldId="2147483670"/>
              <ac:cxnSpMk id="10" creationId="{B4ECB15B-C7D9-11EE-2315-8D423F8C3BA8}"/>
            </ac:cxnSpMkLst>
          </pc:cxnChg>
        </pc:sldLayoutChg>
        <pc:sldLayoutChg chg="addSp delSp modSp add mod modTransition">
          <pc:chgData name="Gopalakrishnan Pitchaiah" userId="5df85280bbe8be1b" providerId="LiveId" clId="{EF60644D-DCBC-488B-9F42-26B27A65E5DC}" dt="2024-04-18T17:32:13.478" v="2420" actId="962"/>
          <pc:sldLayoutMkLst>
            <pc:docMk/>
            <pc:sldMasterMk cId="3187373183" sldId="2147483659"/>
            <pc:sldLayoutMk cId="2640285816" sldId="2147483671"/>
          </pc:sldLayoutMkLst>
          <pc:spChg chg="add del mod">
            <ac:chgData name="Gopalakrishnan Pitchaiah" userId="5df85280bbe8be1b" providerId="LiveId" clId="{EF60644D-DCBC-488B-9F42-26B27A65E5DC}" dt="2024-04-18T16:00:56.896" v="841" actId="478"/>
            <ac:spMkLst>
              <pc:docMk/>
              <pc:sldMasterMk cId="3187373183" sldId="2147483659"/>
              <pc:sldLayoutMk cId="2640285816" sldId="2147483671"/>
              <ac:spMk id="9" creationId="{5DB8CCD4-3A9B-2AEB-6BB7-6D7BBD77D2BB}"/>
            </ac:spMkLst>
          </pc:spChg>
          <pc:spChg chg="add del mod">
            <ac:chgData name="Gopalakrishnan Pitchaiah" userId="5df85280bbe8be1b" providerId="LiveId" clId="{EF60644D-DCBC-488B-9F42-26B27A65E5DC}" dt="2024-04-18T16:01:09.037" v="846" actId="478"/>
            <ac:spMkLst>
              <pc:docMk/>
              <pc:sldMasterMk cId="3187373183" sldId="2147483659"/>
              <pc:sldLayoutMk cId="2640285816" sldId="2147483671"/>
              <ac:spMk id="11" creationId="{CB7D5D51-AEE6-CD8C-74A3-F6213A9C58BF}"/>
            </ac:spMkLst>
          </pc:spChg>
          <pc:spChg chg="add mod">
            <ac:chgData name="Gopalakrishnan Pitchaiah" userId="5df85280bbe8be1b" providerId="LiveId" clId="{EF60644D-DCBC-488B-9F42-26B27A65E5DC}" dt="2024-04-18T16:34:31.590" v="1128" actId="962"/>
            <ac:spMkLst>
              <pc:docMk/>
              <pc:sldMasterMk cId="3187373183" sldId="2147483659"/>
              <pc:sldLayoutMk cId="2640285816" sldId="2147483671"/>
              <ac:spMk id="12" creationId="{7DFFB656-1BD0-CE4A-5802-D6212A451DBC}"/>
            </ac:spMkLst>
          </pc:spChg>
          <pc:spChg chg="add del mod">
            <ac:chgData name="Gopalakrishnan Pitchaiah" userId="5df85280bbe8be1b" providerId="LiveId" clId="{EF60644D-DCBC-488B-9F42-26B27A65E5DC}" dt="2024-04-18T15:59:04.128" v="783" actId="478"/>
            <ac:spMkLst>
              <pc:docMk/>
              <pc:sldMasterMk cId="3187373183" sldId="2147483659"/>
              <pc:sldLayoutMk cId="2640285816" sldId="2147483671"/>
              <ac:spMk id="13" creationId="{B426E4D3-417C-383D-2E1B-322A2676FCDE}"/>
            </ac:spMkLst>
          </pc:spChg>
          <pc:spChg chg="add del mod">
            <ac:chgData name="Gopalakrishnan Pitchaiah" userId="5df85280bbe8be1b" providerId="LiveId" clId="{EF60644D-DCBC-488B-9F42-26B27A65E5DC}" dt="2024-04-18T15:55:14.449" v="625"/>
            <ac:spMkLst>
              <pc:docMk/>
              <pc:sldMasterMk cId="3187373183" sldId="2147483659"/>
              <pc:sldLayoutMk cId="2640285816" sldId="2147483671"/>
              <ac:spMk id="15" creationId="{DCF37B7B-5552-D1B6-A9A8-9D64EFCC1B80}"/>
            </ac:spMkLst>
          </pc:spChg>
          <pc:spChg chg="add del mod">
            <ac:chgData name="Gopalakrishnan Pitchaiah" userId="5df85280bbe8be1b" providerId="LiveId" clId="{EF60644D-DCBC-488B-9F42-26B27A65E5DC}" dt="2024-04-18T16:01:03.894" v="844" actId="478"/>
            <ac:spMkLst>
              <pc:docMk/>
              <pc:sldMasterMk cId="3187373183" sldId="2147483659"/>
              <pc:sldLayoutMk cId="2640285816" sldId="2147483671"/>
              <ac:spMk id="19" creationId="{FC358D58-5FF4-A769-DA7E-58C641115E7D}"/>
            </ac:spMkLst>
          </pc:spChg>
          <pc:spChg chg="del">
            <ac:chgData name="Gopalakrishnan Pitchaiah" userId="5df85280bbe8be1b" providerId="LiveId" clId="{EF60644D-DCBC-488B-9F42-26B27A65E5DC}" dt="2024-04-18T15:52:48.606" v="620" actId="478"/>
            <ac:spMkLst>
              <pc:docMk/>
              <pc:sldMasterMk cId="3187373183" sldId="2147483659"/>
              <pc:sldLayoutMk cId="2640285816" sldId="2147483671"/>
              <ac:spMk id="24" creationId="{D033CDF7-2D04-10BA-ABD0-B647E975D009}"/>
            </ac:spMkLst>
          </pc:spChg>
          <pc:spChg chg="del">
            <ac:chgData name="Gopalakrishnan Pitchaiah" userId="5df85280bbe8be1b" providerId="LiveId" clId="{EF60644D-DCBC-488B-9F42-26B27A65E5DC}" dt="2024-04-18T15:52:48.606" v="620" actId="478"/>
            <ac:spMkLst>
              <pc:docMk/>
              <pc:sldMasterMk cId="3187373183" sldId="2147483659"/>
              <pc:sldLayoutMk cId="2640285816" sldId="2147483671"/>
              <ac:spMk id="25" creationId="{BE9B59AC-F473-F69C-3384-20AEC8D62E8B}"/>
            </ac:spMkLst>
          </pc:spChg>
          <pc:spChg chg="add del">
            <ac:chgData name="Gopalakrishnan Pitchaiah" userId="5df85280bbe8be1b" providerId="LiveId" clId="{EF60644D-DCBC-488B-9F42-26B27A65E5DC}" dt="2024-04-18T15:55:27.619" v="626" actId="11529"/>
            <ac:spMkLst>
              <pc:docMk/>
              <pc:sldMasterMk cId="3187373183" sldId="2147483659"/>
              <pc:sldLayoutMk cId="2640285816" sldId="2147483671"/>
              <ac:spMk id="30" creationId="{BCB0D51A-2E41-A119-99DD-B613DC831EBF}"/>
            </ac:spMkLst>
          </pc:spChg>
          <pc:spChg chg="add mod">
            <ac:chgData name="Gopalakrishnan Pitchaiah" userId="5df85280bbe8be1b" providerId="LiveId" clId="{EF60644D-DCBC-488B-9F42-26B27A65E5DC}" dt="2024-04-18T15:55:52.446" v="662" actId="962"/>
            <ac:spMkLst>
              <pc:docMk/>
              <pc:sldMasterMk cId="3187373183" sldId="2147483659"/>
              <pc:sldLayoutMk cId="2640285816" sldId="2147483671"/>
              <ac:spMk id="31" creationId="{425E9CB1-30B2-8861-D527-037F110FF997}"/>
            </ac:spMkLst>
          </pc:spChg>
          <pc:spChg chg="add del">
            <ac:chgData name="Gopalakrishnan Pitchaiah" userId="5df85280bbe8be1b" providerId="LiveId" clId="{EF60644D-DCBC-488B-9F42-26B27A65E5DC}" dt="2024-04-18T15:57:22.707" v="663" actId="11529"/>
            <ac:spMkLst>
              <pc:docMk/>
              <pc:sldMasterMk cId="3187373183" sldId="2147483659"/>
              <pc:sldLayoutMk cId="2640285816" sldId="2147483671"/>
              <ac:spMk id="32" creationId="{77C8B188-3BB1-6A0E-7450-50C14BC51FE5}"/>
            </ac:spMkLst>
          </pc:spChg>
          <pc:spChg chg="add mod">
            <ac:chgData name="Gopalakrishnan Pitchaiah" userId="5df85280bbe8be1b" providerId="LiveId" clId="{EF60644D-DCBC-488B-9F42-26B27A65E5DC}" dt="2024-04-18T15:57:51.982" v="710" actId="962"/>
            <ac:spMkLst>
              <pc:docMk/>
              <pc:sldMasterMk cId="3187373183" sldId="2147483659"/>
              <pc:sldLayoutMk cId="2640285816" sldId="2147483671"/>
              <ac:spMk id="33" creationId="{DDAC7237-2A2B-7880-C4F7-291B9FD9FFBB}"/>
            </ac:spMkLst>
          </pc:spChg>
          <pc:spChg chg="add del">
            <ac:chgData name="Gopalakrishnan Pitchaiah" userId="5df85280bbe8be1b" providerId="LiveId" clId="{EF60644D-DCBC-488B-9F42-26B27A65E5DC}" dt="2024-04-18T15:58:14.466" v="712" actId="11529"/>
            <ac:spMkLst>
              <pc:docMk/>
              <pc:sldMasterMk cId="3187373183" sldId="2147483659"/>
              <pc:sldLayoutMk cId="2640285816" sldId="2147483671"/>
              <ac:spMk id="34" creationId="{CE5E77DD-6D9F-696B-D85F-03A8A3C2B01B}"/>
            </ac:spMkLst>
          </pc:spChg>
          <pc:spChg chg="add mod">
            <ac:chgData name="Gopalakrishnan Pitchaiah" userId="5df85280bbe8be1b" providerId="LiveId" clId="{EF60644D-DCBC-488B-9F42-26B27A65E5DC}" dt="2024-04-18T16:00:16.309" v="802" actId="14100"/>
            <ac:spMkLst>
              <pc:docMk/>
              <pc:sldMasterMk cId="3187373183" sldId="2147483659"/>
              <pc:sldLayoutMk cId="2640285816" sldId="2147483671"/>
              <ac:spMk id="35" creationId="{6E4D44ED-BDCD-5D44-8885-A365E623042B}"/>
            </ac:spMkLst>
          </pc:spChg>
          <pc:spChg chg="add del">
            <ac:chgData name="Gopalakrishnan Pitchaiah" userId="5df85280bbe8be1b" providerId="LiveId" clId="{EF60644D-DCBC-488B-9F42-26B27A65E5DC}" dt="2024-04-18T15:59:26.866" v="784" actId="11529"/>
            <ac:spMkLst>
              <pc:docMk/>
              <pc:sldMasterMk cId="3187373183" sldId="2147483659"/>
              <pc:sldLayoutMk cId="2640285816" sldId="2147483671"/>
              <ac:spMk id="36" creationId="{A81667D2-B4A1-2F35-FAA5-6C05F35A1340}"/>
            </ac:spMkLst>
          </pc:spChg>
          <pc:spChg chg="add mod">
            <ac:chgData name="Gopalakrishnan Pitchaiah" userId="5df85280bbe8be1b" providerId="LiveId" clId="{EF60644D-DCBC-488B-9F42-26B27A65E5DC}" dt="2024-04-18T16:05:00.901" v="892" actId="122"/>
            <ac:spMkLst>
              <pc:docMk/>
              <pc:sldMasterMk cId="3187373183" sldId="2147483659"/>
              <pc:sldLayoutMk cId="2640285816" sldId="2147483671"/>
              <ac:spMk id="37" creationId="{56F4F4C1-2BD9-99C9-7A29-53BAF7EC5D1B}"/>
            </ac:spMkLst>
          </pc:spChg>
          <pc:spChg chg="add mod">
            <ac:chgData name="Gopalakrishnan Pitchaiah" userId="5df85280bbe8be1b" providerId="LiveId" clId="{EF60644D-DCBC-488B-9F42-26B27A65E5DC}" dt="2024-04-18T16:02:08.602" v="851" actId="1076"/>
            <ac:spMkLst>
              <pc:docMk/>
              <pc:sldMasterMk cId="3187373183" sldId="2147483659"/>
              <pc:sldLayoutMk cId="2640285816" sldId="2147483671"/>
              <ac:spMk id="38" creationId="{C5061416-1C43-A8F1-6DA9-F8DB1F66C710}"/>
            </ac:spMkLst>
          </pc:spChg>
          <pc:spChg chg="add mod">
            <ac:chgData name="Gopalakrishnan Pitchaiah" userId="5df85280bbe8be1b" providerId="LiveId" clId="{EF60644D-DCBC-488B-9F42-26B27A65E5DC}" dt="2024-04-18T16:05:11.753" v="893" actId="122"/>
            <ac:spMkLst>
              <pc:docMk/>
              <pc:sldMasterMk cId="3187373183" sldId="2147483659"/>
              <pc:sldLayoutMk cId="2640285816" sldId="2147483671"/>
              <ac:spMk id="39" creationId="{44959AD5-3D72-29E2-479E-178BEE6CDA1E}"/>
            </ac:spMkLst>
          </pc:spChg>
          <pc:spChg chg="add mod">
            <ac:chgData name="Gopalakrishnan Pitchaiah" userId="5df85280bbe8be1b" providerId="LiveId" clId="{EF60644D-DCBC-488B-9F42-26B27A65E5DC}" dt="2024-04-18T16:02:17.894" v="853" actId="1076"/>
            <ac:spMkLst>
              <pc:docMk/>
              <pc:sldMasterMk cId="3187373183" sldId="2147483659"/>
              <pc:sldLayoutMk cId="2640285816" sldId="2147483671"/>
              <ac:spMk id="40" creationId="{649B6CEB-D6FA-3A88-E889-DC391CB7C02D}"/>
            </ac:spMkLst>
          </pc:spChg>
          <pc:spChg chg="add mod">
            <ac:chgData name="Gopalakrishnan Pitchaiah" userId="5df85280bbe8be1b" providerId="LiveId" clId="{EF60644D-DCBC-488B-9F42-26B27A65E5DC}" dt="2024-04-18T16:05:17.029" v="894" actId="122"/>
            <ac:spMkLst>
              <pc:docMk/>
              <pc:sldMasterMk cId="3187373183" sldId="2147483659"/>
              <pc:sldLayoutMk cId="2640285816" sldId="2147483671"/>
              <ac:spMk id="41" creationId="{3654646C-A913-B00D-8EE8-6BF8A1907B54}"/>
            </ac:spMkLst>
          </pc:spChg>
          <pc:spChg chg="add mod">
            <ac:chgData name="Gopalakrishnan Pitchaiah" userId="5df85280bbe8be1b" providerId="LiveId" clId="{EF60644D-DCBC-488B-9F42-26B27A65E5DC}" dt="2024-04-18T16:02:24.310" v="855" actId="1076"/>
            <ac:spMkLst>
              <pc:docMk/>
              <pc:sldMasterMk cId="3187373183" sldId="2147483659"/>
              <pc:sldLayoutMk cId="2640285816" sldId="2147483671"/>
              <ac:spMk id="42" creationId="{83D1EB26-6C29-DC7B-84EF-CCB7E82278A9}"/>
            </ac:spMkLst>
          </pc:spChg>
          <pc:spChg chg="add mod">
            <ac:chgData name="Gopalakrishnan Pitchaiah" userId="5df85280bbe8be1b" providerId="LiveId" clId="{EF60644D-DCBC-488B-9F42-26B27A65E5DC}" dt="2024-04-18T16:05:19.028" v="895" actId="122"/>
            <ac:spMkLst>
              <pc:docMk/>
              <pc:sldMasterMk cId="3187373183" sldId="2147483659"/>
              <pc:sldLayoutMk cId="2640285816" sldId="2147483671"/>
              <ac:spMk id="43" creationId="{FE2606B3-8313-E76D-8859-006EA034BCED}"/>
            </ac:spMkLst>
          </pc:spChg>
          <pc:spChg chg="add mod">
            <ac:chgData name="Gopalakrishnan Pitchaiah" userId="5df85280bbe8be1b" providerId="LiveId" clId="{EF60644D-DCBC-488B-9F42-26B27A65E5DC}" dt="2024-04-18T16:02:49.526" v="860" actId="14100"/>
            <ac:spMkLst>
              <pc:docMk/>
              <pc:sldMasterMk cId="3187373183" sldId="2147483659"/>
              <pc:sldLayoutMk cId="2640285816" sldId="2147483671"/>
              <ac:spMk id="44" creationId="{C14C186B-8D35-E8C6-D4C9-4E3FB9B62AA0}"/>
            </ac:spMkLst>
          </pc:spChg>
          <pc:spChg chg="add mod">
            <ac:chgData name="Gopalakrishnan Pitchaiah" userId="5df85280bbe8be1b" providerId="LiveId" clId="{EF60644D-DCBC-488B-9F42-26B27A65E5DC}" dt="2024-04-18T16:05:21.141" v="896" actId="122"/>
            <ac:spMkLst>
              <pc:docMk/>
              <pc:sldMasterMk cId="3187373183" sldId="2147483659"/>
              <pc:sldLayoutMk cId="2640285816" sldId="2147483671"/>
              <ac:spMk id="45" creationId="{AC732BB2-02F4-22EB-6FC5-B451926EF3B7}"/>
            </ac:spMkLst>
          </pc:spChg>
          <pc:spChg chg="add mod">
            <ac:chgData name="Gopalakrishnan Pitchaiah" userId="5df85280bbe8be1b" providerId="LiveId" clId="{EF60644D-DCBC-488B-9F42-26B27A65E5DC}" dt="2024-04-18T16:02:56.816" v="862" actId="1076"/>
            <ac:spMkLst>
              <pc:docMk/>
              <pc:sldMasterMk cId="3187373183" sldId="2147483659"/>
              <pc:sldLayoutMk cId="2640285816" sldId="2147483671"/>
              <ac:spMk id="46" creationId="{B6931F9A-4C2B-C4B6-905D-F87DAAAE51DA}"/>
            </ac:spMkLst>
          </pc:spChg>
          <pc:spChg chg="add mod">
            <ac:chgData name="Gopalakrishnan Pitchaiah" userId="5df85280bbe8be1b" providerId="LiveId" clId="{EF60644D-DCBC-488B-9F42-26B27A65E5DC}" dt="2024-04-18T16:05:23.420" v="897" actId="122"/>
            <ac:spMkLst>
              <pc:docMk/>
              <pc:sldMasterMk cId="3187373183" sldId="2147483659"/>
              <pc:sldLayoutMk cId="2640285816" sldId="2147483671"/>
              <ac:spMk id="47" creationId="{9877D3E3-4B66-9986-9DC2-4E95951167B0}"/>
            </ac:spMkLst>
          </pc:spChg>
          <pc:picChg chg="mod">
            <ac:chgData name="Gopalakrishnan Pitchaiah" userId="5df85280bbe8be1b" providerId="LiveId" clId="{EF60644D-DCBC-488B-9F42-26B27A65E5DC}" dt="2024-04-18T16:03:46.382" v="865" actId="3626"/>
            <ac:picMkLst>
              <pc:docMk/>
              <pc:sldMasterMk cId="3187373183" sldId="2147483659"/>
              <pc:sldLayoutMk cId="2640285816" sldId="2147483671"/>
              <ac:picMk id="5" creationId="{1BA18F89-AEF7-73A4-7500-06A705AEDBB8}"/>
            </ac:picMkLst>
          </pc:picChg>
          <pc:picChg chg="add del mod">
            <ac:chgData name="Gopalakrishnan Pitchaiah" userId="5df85280bbe8be1b" providerId="LiveId" clId="{EF60644D-DCBC-488B-9F42-26B27A65E5DC}" dt="2024-04-18T15:55:14.441" v="623" actId="478"/>
            <ac:picMkLst>
              <pc:docMk/>
              <pc:sldMasterMk cId="3187373183" sldId="2147483659"/>
              <pc:sldLayoutMk cId="2640285816" sldId="2147483671"/>
              <ac:picMk id="20" creationId="{A0B294A4-7142-61FD-8E7E-6B4CF8D8DEF8}"/>
            </ac:picMkLst>
          </pc:picChg>
          <pc:picChg chg="add del mod">
            <ac:chgData name="Gopalakrishnan Pitchaiah" userId="5df85280bbe8be1b" providerId="LiveId" clId="{EF60644D-DCBC-488B-9F42-26B27A65E5DC}" dt="2024-04-18T16:01:42.481" v="848" actId="478"/>
            <ac:picMkLst>
              <pc:docMk/>
              <pc:sldMasterMk cId="3187373183" sldId="2147483659"/>
              <pc:sldLayoutMk cId="2640285816" sldId="2147483671"/>
              <ac:picMk id="21" creationId="{59DCE22E-F777-9184-3704-60448928E9C0}"/>
            </ac:picMkLst>
          </pc:picChg>
          <pc:picChg chg="add del mod">
            <ac:chgData name="Gopalakrishnan Pitchaiah" userId="5df85280bbe8be1b" providerId="LiveId" clId="{EF60644D-DCBC-488B-9F42-26B27A65E5DC}" dt="2024-04-18T15:57:58.885" v="711" actId="478"/>
            <ac:picMkLst>
              <pc:docMk/>
              <pc:sldMasterMk cId="3187373183" sldId="2147483659"/>
              <pc:sldLayoutMk cId="2640285816" sldId="2147483671"/>
              <ac:picMk id="22" creationId="{E3B4F992-74C9-CA9B-F320-24746ADD0320}"/>
            </ac:picMkLst>
          </pc:picChg>
          <pc:picChg chg="add del mod">
            <ac:chgData name="Gopalakrishnan Pitchaiah" userId="5df85280bbe8be1b" providerId="LiveId" clId="{EF60644D-DCBC-488B-9F42-26B27A65E5DC}" dt="2024-04-18T16:01:01.391" v="843" actId="478"/>
            <ac:picMkLst>
              <pc:docMk/>
              <pc:sldMasterMk cId="3187373183" sldId="2147483659"/>
              <pc:sldLayoutMk cId="2640285816" sldId="2147483671"/>
              <ac:picMk id="23" creationId="{883296A5-461B-1879-94EB-32B51DE0BD58}"/>
            </ac:picMkLst>
          </pc:picChg>
          <pc:picChg chg="add del mod">
            <ac:chgData name="Gopalakrishnan Pitchaiah" userId="5df85280bbe8be1b" providerId="LiveId" clId="{EF60644D-DCBC-488B-9F42-26B27A65E5DC}" dt="2024-04-18T16:00:58.763" v="842" actId="478"/>
            <ac:picMkLst>
              <pc:docMk/>
              <pc:sldMasterMk cId="3187373183" sldId="2147483659"/>
              <pc:sldLayoutMk cId="2640285816" sldId="2147483671"/>
              <ac:picMk id="26" creationId="{CFD4B67E-B2D8-B1BB-DC74-DAD291624585}"/>
            </ac:picMkLst>
          </pc:picChg>
          <pc:picChg chg="add del mod">
            <ac:chgData name="Gopalakrishnan Pitchaiah" userId="5df85280bbe8be1b" providerId="LiveId" clId="{EF60644D-DCBC-488B-9F42-26B27A65E5DC}" dt="2024-04-18T16:01:10.270" v="847" actId="478"/>
            <ac:picMkLst>
              <pc:docMk/>
              <pc:sldMasterMk cId="3187373183" sldId="2147483659"/>
              <pc:sldLayoutMk cId="2640285816" sldId="2147483671"/>
              <ac:picMk id="27" creationId="{EE4A7006-0079-AA89-58F0-B01B35363447}"/>
            </ac:picMkLst>
          </pc:picChg>
          <pc:picChg chg="add del mod">
            <ac:chgData name="Gopalakrishnan Pitchaiah" userId="5df85280bbe8be1b" providerId="LiveId" clId="{EF60644D-DCBC-488B-9F42-26B27A65E5DC}" dt="2024-04-18T16:00:53.336" v="840" actId="478"/>
            <ac:picMkLst>
              <pc:docMk/>
              <pc:sldMasterMk cId="3187373183" sldId="2147483659"/>
              <pc:sldLayoutMk cId="2640285816" sldId="2147483671"/>
              <ac:picMk id="28" creationId="{D15ACC82-2E41-53C4-3168-D2A3C9952697}"/>
            </ac:picMkLst>
          </pc:picChg>
          <pc:picChg chg="add del mod">
            <ac:chgData name="Gopalakrishnan Pitchaiah" userId="5df85280bbe8be1b" providerId="LiveId" clId="{EF60644D-DCBC-488B-9F42-26B27A65E5DC}" dt="2024-04-18T16:01:06.343" v="845" actId="478"/>
            <ac:picMkLst>
              <pc:docMk/>
              <pc:sldMasterMk cId="3187373183" sldId="2147483659"/>
              <pc:sldLayoutMk cId="2640285816" sldId="2147483671"/>
              <ac:picMk id="29" creationId="{86A28406-F751-9617-299A-FEE50CB3E06D}"/>
            </ac:picMkLst>
          </pc:picChg>
          <pc:picChg chg="add mod">
            <ac:chgData name="Gopalakrishnan Pitchaiah" userId="5df85280bbe8be1b" providerId="LiveId" clId="{EF60644D-DCBC-488B-9F42-26B27A65E5DC}" dt="2024-04-18T16:34:13.435" v="1087" actId="962"/>
            <ac:picMkLst>
              <pc:docMk/>
              <pc:sldMasterMk cId="3187373183" sldId="2147483659"/>
              <pc:sldLayoutMk cId="2640285816" sldId="2147483671"/>
              <ac:picMk id="48" creationId="{092061DA-50E9-4751-9B94-A7C5BDB7E111}"/>
            </ac:picMkLst>
          </pc:picChg>
          <pc:cxnChg chg="add mod">
            <ac:chgData name="Gopalakrishnan Pitchaiah" userId="5df85280bbe8be1b" providerId="LiveId" clId="{EF60644D-DCBC-488B-9F42-26B27A65E5DC}" dt="2024-04-18T17:31:25.349" v="2376" actId="962"/>
            <ac:cxnSpMkLst>
              <pc:docMk/>
              <pc:sldMasterMk cId="3187373183" sldId="2147483659"/>
              <pc:sldLayoutMk cId="2640285816" sldId="2147483671"/>
              <ac:cxnSpMk id="2" creationId="{9AC649EC-DCD1-FE01-4B57-F8E6EA835122}"/>
            </ac:cxnSpMkLst>
          </pc:cxnChg>
          <pc:cxnChg chg="del">
            <ac:chgData name="Gopalakrishnan Pitchaiah" userId="5df85280bbe8be1b" providerId="LiveId" clId="{EF60644D-DCBC-488B-9F42-26B27A65E5DC}" dt="2024-04-18T15:52:48.606" v="620" actId="478"/>
            <ac:cxnSpMkLst>
              <pc:docMk/>
              <pc:sldMasterMk cId="3187373183" sldId="2147483659"/>
              <pc:sldLayoutMk cId="2640285816" sldId="2147483671"/>
              <ac:cxnSpMk id="3" creationId="{0D334A65-4C5E-F39E-EE19-BEFE073453D8}"/>
            </ac:cxnSpMkLst>
          </pc:cxnChg>
          <pc:cxnChg chg="add mod">
            <ac:chgData name="Gopalakrishnan Pitchaiah" userId="5df85280bbe8be1b" providerId="LiveId" clId="{EF60644D-DCBC-488B-9F42-26B27A65E5DC}" dt="2024-04-18T17:32:13.478" v="2420" actId="962"/>
            <ac:cxnSpMkLst>
              <pc:docMk/>
              <pc:sldMasterMk cId="3187373183" sldId="2147483659"/>
              <pc:sldLayoutMk cId="2640285816" sldId="2147483671"/>
              <ac:cxnSpMk id="8" creationId="{9F311F9D-8BEC-D5A1-5303-03E13F488FA6}"/>
            </ac:cxnSpMkLst>
          </pc:cxnChg>
          <pc:cxnChg chg="del">
            <ac:chgData name="Gopalakrishnan Pitchaiah" userId="5df85280bbe8be1b" providerId="LiveId" clId="{EF60644D-DCBC-488B-9F42-26B27A65E5DC}" dt="2024-04-18T15:52:48.606" v="620" actId="478"/>
            <ac:cxnSpMkLst>
              <pc:docMk/>
              <pc:sldMasterMk cId="3187373183" sldId="2147483659"/>
              <pc:sldLayoutMk cId="2640285816" sldId="2147483671"/>
              <ac:cxnSpMk id="10" creationId="{B4ECB15B-C7D9-11EE-2315-8D423F8C3BA8}"/>
            </ac:cxnSpMkLst>
          </pc:cxnChg>
          <pc:cxnChg chg="add mod">
            <ac:chgData name="Gopalakrishnan Pitchaiah" userId="5df85280bbe8be1b" providerId="LiveId" clId="{EF60644D-DCBC-488B-9F42-26B27A65E5DC}" dt="2024-04-18T17:31:17.975" v="2364" actId="962"/>
            <ac:cxnSpMkLst>
              <pc:docMk/>
              <pc:sldMasterMk cId="3187373183" sldId="2147483659"/>
              <pc:sldLayoutMk cId="2640285816" sldId="2147483671"/>
              <ac:cxnSpMk id="14" creationId="{71186525-1499-DC47-30EF-A3066130A6F1}"/>
            </ac:cxnSpMkLst>
          </pc:cxnChg>
          <pc:cxnChg chg="add mod">
            <ac:chgData name="Gopalakrishnan Pitchaiah" userId="5df85280bbe8be1b" providerId="LiveId" clId="{EF60644D-DCBC-488B-9F42-26B27A65E5DC}" dt="2024-04-18T17:31:02.910" v="2348" actId="962"/>
            <ac:cxnSpMkLst>
              <pc:docMk/>
              <pc:sldMasterMk cId="3187373183" sldId="2147483659"/>
              <pc:sldLayoutMk cId="2640285816" sldId="2147483671"/>
              <ac:cxnSpMk id="16" creationId="{7CE3AB3E-146E-5B9C-50ED-6D6CA38E9669}"/>
            </ac:cxnSpMkLst>
          </pc:cxnChg>
          <pc:cxnChg chg="add mod">
            <ac:chgData name="Gopalakrishnan Pitchaiah" userId="5df85280bbe8be1b" providerId="LiveId" clId="{EF60644D-DCBC-488B-9F42-26B27A65E5DC}" dt="2024-04-18T17:31:12.434" v="2356" actId="962"/>
            <ac:cxnSpMkLst>
              <pc:docMk/>
              <pc:sldMasterMk cId="3187373183" sldId="2147483659"/>
              <pc:sldLayoutMk cId="2640285816" sldId="2147483671"/>
              <ac:cxnSpMk id="17" creationId="{10878178-511C-FDED-A728-6EFF2B46DC6D}"/>
            </ac:cxnSpMkLst>
          </pc:cxnChg>
          <pc:cxnChg chg="add mod">
            <ac:chgData name="Gopalakrishnan Pitchaiah" userId="5df85280bbe8be1b" providerId="LiveId" clId="{EF60644D-DCBC-488B-9F42-26B27A65E5DC}" dt="2024-04-18T17:31:53.185" v="2402" actId="962"/>
            <ac:cxnSpMkLst>
              <pc:docMk/>
              <pc:sldMasterMk cId="3187373183" sldId="2147483659"/>
              <pc:sldLayoutMk cId="2640285816" sldId="2147483671"/>
              <ac:cxnSpMk id="18" creationId="{7BA9E465-1874-8020-0D68-CFF06B43A720}"/>
            </ac:cxnSpMkLst>
          </pc:cxnChg>
        </pc:sldLayoutChg>
        <pc:sldLayoutChg chg="addSp delSp modSp new mod">
          <pc:chgData name="Gopalakrishnan Pitchaiah" userId="5df85280bbe8be1b" providerId="LiveId" clId="{EF60644D-DCBC-488B-9F42-26B27A65E5DC}" dt="2024-04-18T16:14:54.175" v="927" actId="20577"/>
          <pc:sldLayoutMkLst>
            <pc:docMk/>
            <pc:sldMasterMk cId="3187373183" sldId="2147483659"/>
            <pc:sldLayoutMk cId="3357182141" sldId="2147483672"/>
          </pc:sldLayoutMkLst>
          <pc:spChg chg="del">
            <ac:chgData name="Gopalakrishnan Pitchaiah" userId="5df85280bbe8be1b" providerId="LiveId" clId="{EF60644D-DCBC-488B-9F42-26B27A65E5DC}" dt="2024-04-18T16:09:48.632" v="902" actId="478"/>
            <ac:spMkLst>
              <pc:docMk/>
              <pc:sldMasterMk cId="3187373183" sldId="2147483659"/>
              <pc:sldLayoutMk cId="3357182141" sldId="2147483672"/>
              <ac:spMk id="2" creationId="{B7A0303A-6915-0275-9BB9-60C6862FF110}"/>
            </ac:spMkLst>
          </pc:spChg>
          <pc:spChg chg="add del mod">
            <ac:chgData name="Gopalakrishnan Pitchaiah" userId="5df85280bbe8be1b" providerId="LiveId" clId="{EF60644D-DCBC-488B-9F42-26B27A65E5DC}" dt="2024-04-18T16:09:55.624" v="904" actId="478"/>
            <ac:spMkLst>
              <pc:docMk/>
              <pc:sldMasterMk cId="3187373183" sldId="2147483659"/>
              <pc:sldLayoutMk cId="3357182141" sldId="2147483672"/>
              <ac:spMk id="8" creationId="{B97FCC4E-787D-8870-7FD3-E1F8BFD0A400}"/>
            </ac:spMkLst>
          </pc:spChg>
          <pc:spChg chg="add del mod">
            <ac:chgData name="Gopalakrishnan Pitchaiah" userId="5df85280bbe8be1b" providerId="LiveId" clId="{EF60644D-DCBC-488B-9F42-26B27A65E5DC}" dt="2024-04-18T16:09:55.624" v="904" actId="478"/>
            <ac:spMkLst>
              <pc:docMk/>
              <pc:sldMasterMk cId="3187373183" sldId="2147483659"/>
              <pc:sldLayoutMk cId="3357182141" sldId="2147483672"/>
              <ac:spMk id="9" creationId="{082A5ED7-5852-FBA0-3424-16A1A570219C}"/>
            </ac:spMkLst>
          </pc:spChg>
          <pc:spChg chg="add del mod">
            <ac:chgData name="Gopalakrishnan Pitchaiah" userId="5df85280bbe8be1b" providerId="LiveId" clId="{EF60644D-DCBC-488B-9F42-26B27A65E5DC}" dt="2024-04-18T16:09:55.624" v="904" actId="478"/>
            <ac:spMkLst>
              <pc:docMk/>
              <pc:sldMasterMk cId="3187373183" sldId="2147483659"/>
              <pc:sldLayoutMk cId="3357182141" sldId="2147483672"/>
              <ac:spMk id="11" creationId="{EDB804D2-D45E-3678-955A-BF71F5B423E7}"/>
            </ac:spMkLst>
          </pc:spChg>
          <pc:spChg chg="add del mod">
            <ac:chgData name="Gopalakrishnan Pitchaiah" userId="5df85280bbe8be1b" providerId="LiveId" clId="{EF60644D-DCBC-488B-9F42-26B27A65E5DC}" dt="2024-04-18T16:09:55.624" v="904" actId="478"/>
            <ac:spMkLst>
              <pc:docMk/>
              <pc:sldMasterMk cId="3187373183" sldId="2147483659"/>
              <pc:sldLayoutMk cId="3357182141" sldId="2147483672"/>
              <ac:spMk id="14" creationId="{683382F9-4812-FD23-00B2-61C354E5F589}"/>
            </ac:spMkLst>
          </pc:spChg>
          <pc:spChg chg="add del mod">
            <ac:chgData name="Gopalakrishnan Pitchaiah" userId="5df85280bbe8be1b" providerId="LiveId" clId="{EF60644D-DCBC-488B-9F42-26B27A65E5DC}" dt="2024-04-18T16:09:55.624" v="904" actId="478"/>
            <ac:spMkLst>
              <pc:docMk/>
              <pc:sldMasterMk cId="3187373183" sldId="2147483659"/>
              <pc:sldLayoutMk cId="3357182141" sldId="2147483672"/>
              <ac:spMk id="15" creationId="{E451FCBD-A4C4-E163-713C-868A2D3FDF88}"/>
            </ac:spMkLst>
          </pc:spChg>
          <pc:spChg chg="add del mod">
            <ac:chgData name="Gopalakrishnan Pitchaiah" userId="5df85280bbe8be1b" providerId="LiveId" clId="{EF60644D-DCBC-488B-9F42-26B27A65E5DC}" dt="2024-04-18T16:09:55.624" v="904" actId="478"/>
            <ac:spMkLst>
              <pc:docMk/>
              <pc:sldMasterMk cId="3187373183" sldId="2147483659"/>
              <pc:sldLayoutMk cId="3357182141" sldId="2147483672"/>
              <ac:spMk id="16" creationId="{EE305007-79B0-DD59-8C6B-F3925F216DC3}"/>
            </ac:spMkLst>
          </pc:spChg>
          <pc:spChg chg="add mod">
            <ac:chgData name="Gopalakrishnan Pitchaiah" userId="5df85280bbe8be1b" providerId="LiveId" clId="{EF60644D-DCBC-488B-9F42-26B27A65E5DC}" dt="2024-04-18T16:10:13.456" v="905"/>
            <ac:spMkLst>
              <pc:docMk/>
              <pc:sldMasterMk cId="3187373183" sldId="2147483659"/>
              <pc:sldLayoutMk cId="3357182141" sldId="2147483672"/>
              <ac:spMk id="21" creationId="{7C23B454-EF2C-DFE6-4119-AAF45AD12A5C}"/>
            </ac:spMkLst>
          </pc:spChg>
          <pc:spChg chg="add mod">
            <ac:chgData name="Gopalakrishnan Pitchaiah" userId="5df85280bbe8be1b" providerId="LiveId" clId="{EF60644D-DCBC-488B-9F42-26B27A65E5DC}" dt="2024-04-18T16:10:13.456" v="905"/>
            <ac:spMkLst>
              <pc:docMk/>
              <pc:sldMasterMk cId="3187373183" sldId="2147483659"/>
              <pc:sldLayoutMk cId="3357182141" sldId="2147483672"/>
              <ac:spMk id="22" creationId="{7903777C-466F-FBBB-B0FB-D258478663FA}"/>
            </ac:spMkLst>
          </pc:spChg>
          <pc:spChg chg="add mod">
            <ac:chgData name="Gopalakrishnan Pitchaiah" userId="5df85280bbe8be1b" providerId="LiveId" clId="{EF60644D-DCBC-488B-9F42-26B27A65E5DC}" dt="2024-04-18T16:10:57.337" v="906"/>
            <ac:spMkLst>
              <pc:docMk/>
              <pc:sldMasterMk cId="3187373183" sldId="2147483659"/>
              <pc:sldLayoutMk cId="3357182141" sldId="2147483672"/>
              <ac:spMk id="26" creationId="{60EEAAAD-E904-6E4E-892F-26B073E02ED6}"/>
            </ac:spMkLst>
          </pc:spChg>
          <pc:spChg chg="add del mod">
            <ac:chgData name="Gopalakrishnan Pitchaiah" userId="5df85280bbe8be1b" providerId="LiveId" clId="{EF60644D-DCBC-488B-9F42-26B27A65E5DC}" dt="2024-04-18T16:14:28.428" v="912" actId="478"/>
            <ac:spMkLst>
              <pc:docMk/>
              <pc:sldMasterMk cId="3187373183" sldId="2147483659"/>
              <pc:sldLayoutMk cId="3357182141" sldId="2147483672"/>
              <ac:spMk id="33" creationId="{01EFCCBF-42D8-A6A8-D602-C1EB70B807F3}"/>
            </ac:spMkLst>
          </pc:spChg>
          <pc:spChg chg="add del">
            <ac:chgData name="Gopalakrishnan Pitchaiah" userId="5df85280bbe8be1b" providerId="LiveId" clId="{EF60644D-DCBC-488B-9F42-26B27A65E5DC}" dt="2024-04-18T16:14:38.411" v="913" actId="11529"/>
            <ac:spMkLst>
              <pc:docMk/>
              <pc:sldMasterMk cId="3187373183" sldId="2147483659"/>
              <pc:sldLayoutMk cId="3357182141" sldId="2147483672"/>
              <ac:spMk id="34" creationId="{CAD58A3D-206D-EB9D-0835-321DB83A5013}"/>
            </ac:spMkLst>
          </pc:spChg>
          <pc:spChg chg="add mod">
            <ac:chgData name="Gopalakrishnan Pitchaiah" userId="5df85280bbe8be1b" providerId="LiveId" clId="{EF60644D-DCBC-488B-9F42-26B27A65E5DC}" dt="2024-04-18T16:14:54.175" v="927" actId="20577"/>
            <ac:spMkLst>
              <pc:docMk/>
              <pc:sldMasterMk cId="3187373183" sldId="2147483659"/>
              <pc:sldLayoutMk cId="3357182141" sldId="2147483672"/>
              <ac:spMk id="35" creationId="{78EBE81B-6AF2-F530-A4F0-5AD89FB16028}"/>
            </ac:spMkLst>
          </pc:spChg>
          <pc:picChg chg="add del mod">
            <ac:chgData name="Gopalakrishnan Pitchaiah" userId="5df85280bbe8be1b" providerId="LiveId" clId="{EF60644D-DCBC-488B-9F42-26B27A65E5DC}" dt="2024-04-18T16:09:55.624" v="904" actId="478"/>
            <ac:picMkLst>
              <pc:docMk/>
              <pc:sldMasterMk cId="3187373183" sldId="2147483659"/>
              <pc:sldLayoutMk cId="3357182141" sldId="2147483672"/>
              <ac:picMk id="3" creationId="{4072D93B-2936-35DF-D506-5045CBC9CB8F}"/>
            </ac:picMkLst>
          </pc:picChg>
          <pc:picChg chg="add del mod">
            <ac:chgData name="Gopalakrishnan Pitchaiah" userId="5df85280bbe8be1b" providerId="LiveId" clId="{EF60644D-DCBC-488B-9F42-26B27A65E5DC}" dt="2024-04-18T16:09:55.624" v="904" actId="478"/>
            <ac:picMkLst>
              <pc:docMk/>
              <pc:sldMasterMk cId="3187373183" sldId="2147483659"/>
              <pc:sldLayoutMk cId="3357182141" sldId="2147483672"/>
              <ac:picMk id="4" creationId="{DFCC754E-B42A-A87B-59B7-0D51CE763901}"/>
            </ac:picMkLst>
          </pc:picChg>
          <pc:picChg chg="add del mod">
            <ac:chgData name="Gopalakrishnan Pitchaiah" userId="5df85280bbe8be1b" providerId="LiveId" clId="{EF60644D-DCBC-488B-9F42-26B27A65E5DC}" dt="2024-04-18T16:09:55.624" v="904" actId="478"/>
            <ac:picMkLst>
              <pc:docMk/>
              <pc:sldMasterMk cId="3187373183" sldId="2147483659"/>
              <pc:sldLayoutMk cId="3357182141" sldId="2147483672"/>
              <ac:picMk id="5" creationId="{52EA09AA-B572-2464-E1A2-AC0914E13502}"/>
            </ac:picMkLst>
          </pc:picChg>
          <pc:picChg chg="add del mod">
            <ac:chgData name="Gopalakrishnan Pitchaiah" userId="5df85280bbe8be1b" providerId="LiveId" clId="{EF60644D-DCBC-488B-9F42-26B27A65E5DC}" dt="2024-04-18T16:09:55.624" v="904" actId="478"/>
            <ac:picMkLst>
              <pc:docMk/>
              <pc:sldMasterMk cId="3187373183" sldId="2147483659"/>
              <pc:sldLayoutMk cId="3357182141" sldId="2147483672"/>
              <ac:picMk id="6" creationId="{D1AAFA8D-D6EF-DA9B-645F-8DC8A97D1FF5}"/>
            </ac:picMkLst>
          </pc:picChg>
          <pc:picChg chg="add del mod">
            <ac:chgData name="Gopalakrishnan Pitchaiah" userId="5df85280bbe8be1b" providerId="LiveId" clId="{EF60644D-DCBC-488B-9F42-26B27A65E5DC}" dt="2024-04-18T16:09:55.624" v="904" actId="478"/>
            <ac:picMkLst>
              <pc:docMk/>
              <pc:sldMasterMk cId="3187373183" sldId="2147483659"/>
              <pc:sldLayoutMk cId="3357182141" sldId="2147483672"/>
              <ac:picMk id="17" creationId="{D2E78E5B-D1F3-B7F8-AD6D-BF04FB4F381C}"/>
            </ac:picMkLst>
          </pc:picChg>
          <pc:picChg chg="add del mod">
            <ac:chgData name="Gopalakrishnan Pitchaiah" userId="5df85280bbe8be1b" providerId="LiveId" clId="{EF60644D-DCBC-488B-9F42-26B27A65E5DC}" dt="2024-04-18T16:09:55.624" v="904" actId="478"/>
            <ac:picMkLst>
              <pc:docMk/>
              <pc:sldMasterMk cId="3187373183" sldId="2147483659"/>
              <pc:sldLayoutMk cId="3357182141" sldId="2147483672"/>
              <ac:picMk id="18" creationId="{DAB68AD9-63F7-40F1-1E43-C11F7F853F29}"/>
            </ac:picMkLst>
          </pc:picChg>
          <pc:picChg chg="add del mod">
            <ac:chgData name="Gopalakrishnan Pitchaiah" userId="5df85280bbe8be1b" providerId="LiveId" clId="{EF60644D-DCBC-488B-9F42-26B27A65E5DC}" dt="2024-04-18T16:09:55.624" v="904" actId="478"/>
            <ac:picMkLst>
              <pc:docMk/>
              <pc:sldMasterMk cId="3187373183" sldId="2147483659"/>
              <pc:sldLayoutMk cId="3357182141" sldId="2147483672"/>
              <ac:picMk id="19" creationId="{2BC6D7DB-E498-7A79-AFA1-0BD1AE06F29F}"/>
            </ac:picMkLst>
          </pc:picChg>
          <pc:picChg chg="add del mod">
            <ac:chgData name="Gopalakrishnan Pitchaiah" userId="5df85280bbe8be1b" providerId="LiveId" clId="{EF60644D-DCBC-488B-9F42-26B27A65E5DC}" dt="2024-04-18T16:09:55.624" v="904" actId="478"/>
            <ac:picMkLst>
              <pc:docMk/>
              <pc:sldMasterMk cId="3187373183" sldId="2147483659"/>
              <pc:sldLayoutMk cId="3357182141" sldId="2147483672"/>
              <ac:picMk id="20" creationId="{3E200395-A806-0F7C-3AB8-FEDF08B51A81}"/>
            </ac:picMkLst>
          </pc:picChg>
          <pc:picChg chg="add mod">
            <ac:chgData name="Gopalakrishnan Pitchaiah" userId="5df85280bbe8be1b" providerId="LiveId" clId="{EF60644D-DCBC-488B-9F42-26B27A65E5DC}" dt="2024-04-18T16:10:57.337" v="906"/>
            <ac:picMkLst>
              <pc:docMk/>
              <pc:sldMasterMk cId="3187373183" sldId="2147483659"/>
              <pc:sldLayoutMk cId="3357182141" sldId="2147483672"/>
              <ac:picMk id="23" creationId="{4758AF10-8F76-BB9B-E9E7-B7FE4A8762D0}"/>
            </ac:picMkLst>
          </pc:picChg>
          <pc:picChg chg="add mod">
            <ac:chgData name="Gopalakrishnan Pitchaiah" userId="5df85280bbe8be1b" providerId="LiveId" clId="{EF60644D-DCBC-488B-9F42-26B27A65E5DC}" dt="2024-04-18T16:10:57.337" v="906"/>
            <ac:picMkLst>
              <pc:docMk/>
              <pc:sldMasterMk cId="3187373183" sldId="2147483659"/>
              <pc:sldLayoutMk cId="3357182141" sldId="2147483672"/>
              <ac:picMk id="24" creationId="{4864AA1C-E01D-EA9F-0827-22D4A28AECB6}"/>
            </ac:picMkLst>
          </pc:picChg>
          <pc:picChg chg="add mod">
            <ac:chgData name="Gopalakrishnan Pitchaiah" userId="5df85280bbe8be1b" providerId="LiveId" clId="{EF60644D-DCBC-488B-9F42-26B27A65E5DC}" dt="2024-04-18T16:10:57.337" v="906"/>
            <ac:picMkLst>
              <pc:docMk/>
              <pc:sldMasterMk cId="3187373183" sldId="2147483659"/>
              <pc:sldLayoutMk cId="3357182141" sldId="2147483672"/>
              <ac:picMk id="28" creationId="{E284685A-2853-C018-055C-2848F03C6877}"/>
            </ac:picMkLst>
          </pc:picChg>
          <pc:picChg chg="add mod">
            <ac:chgData name="Gopalakrishnan Pitchaiah" userId="5df85280bbe8be1b" providerId="LiveId" clId="{EF60644D-DCBC-488B-9F42-26B27A65E5DC}" dt="2024-04-18T16:11:16.776" v="907"/>
            <ac:picMkLst>
              <pc:docMk/>
              <pc:sldMasterMk cId="3187373183" sldId="2147483659"/>
              <pc:sldLayoutMk cId="3357182141" sldId="2147483672"/>
              <ac:picMk id="29" creationId="{AB7B0A04-BF1B-460D-E712-3ADF95BCEAFD}"/>
            </ac:picMkLst>
          </pc:picChg>
          <pc:picChg chg="add mod">
            <ac:chgData name="Gopalakrishnan Pitchaiah" userId="5df85280bbe8be1b" providerId="LiveId" clId="{EF60644D-DCBC-488B-9F42-26B27A65E5DC}" dt="2024-04-18T16:11:16.776" v="907"/>
            <ac:picMkLst>
              <pc:docMk/>
              <pc:sldMasterMk cId="3187373183" sldId="2147483659"/>
              <pc:sldLayoutMk cId="3357182141" sldId="2147483672"/>
              <ac:picMk id="30" creationId="{2F472374-059D-B729-BB2A-3F6C0E054176}"/>
            </ac:picMkLst>
          </pc:picChg>
          <pc:cxnChg chg="add del mod">
            <ac:chgData name="Gopalakrishnan Pitchaiah" userId="5df85280bbe8be1b" providerId="LiveId" clId="{EF60644D-DCBC-488B-9F42-26B27A65E5DC}" dt="2024-04-18T16:09:55.624" v="904" actId="478"/>
            <ac:cxnSpMkLst>
              <pc:docMk/>
              <pc:sldMasterMk cId="3187373183" sldId="2147483659"/>
              <pc:sldLayoutMk cId="3357182141" sldId="2147483672"/>
              <ac:cxnSpMk id="7" creationId="{B49E9F7A-953A-14F2-0913-F78B7D4D4ADE}"/>
            </ac:cxnSpMkLst>
          </pc:cxnChg>
          <pc:cxnChg chg="add del mod">
            <ac:chgData name="Gopalakrishnan Pitchaiah" userId="5df85280bbe8be1b" providerId="LiveId" clId="{EF60644D-DCBC-488B-9F42-26B27A65E5DC}" dt="2024-04-18T16:09:55.624" v="904" actId="478"/>
            <ac:cxnSpMkLst>
              <pc:docMk/>
              <pc:sldMasterMk cId="3187373183" sldId="2147483659"/>
              <pc:sldLayoutMk cId="3357182141" sldId="2147483672"/>
              <ac:cxnSpMk id="10" creationId="{2A1A1BC1-ACBA-9591-567F-24C8D521805D}"/>
            </ac:cxnSpMkLst>
          </pc:cxnChg>
          <pc:cxnChg chg="add del mod">
            <ac:chgData name="Gopalakrishnan Pitchaiah" userId="5df85280bbe8be1b" providerId="LiveId" clId="{EF60644D-DCBC-488B-9F42-26B27A65E5DC}" dt="2024-04-18T16:09:55.624" v="904" actId="478"/>
            <ac:cxnSpMkLst>
              <pc:docMk/>
              <pc:sldMasterMk cId="3187373183" sldId="2147483659"/>
              <pc:sldLayoutMk cId="3357182141" sldId="2147483672"/>
              <ac:cxnSpMk id="12" creationId="{FD8F0FF4-4BD6-D9A5-2F73-01FE5523E9EE}"/>
            </ac:cxnSpMkLst>
          </pc:cxnChg>
          <pc:cxnChg chg="add del mod">
            <ac:chgData name="Gopalakrishnan Pitchaiah" userId="5df85280bbe8be1b" providerId="LiveId" clId="{EF60644D-DCBC-488B-9F42-26B27A65E5DC}" dt="2024-04-18T16:09:55.624" v="904" actId="478"/>
            <ac:cxnSpMkLst>
              <pc:docMk/>
              <pc:sldMasterMk cId="3187373183" sldId="2147483659"/>
              <pc:sldLayoutMk cId="3357182141" sldId="2147483672"/>
              <ac:cxnSpMk id="13" creationId="{94F86E55-A4C9-CE2F-7022-AADCD85D9927}"/>
            </ac:cxnSpMkLst>
          </pc:cxnChg>
          <pc:cxnChg chg="add mod">
            <ac:chgData name="Gopalakrishnan Pitchaiah" userId="5df85280bbe8be1b" providerId="LiveId" clId="{EF60644D-DCBC-488B-9F42-26B27A65E5DC}" dt="2024-04-18T16:10:57.337" v="906"/>
            <ac:cxnSpMkLst>
              <pc:docMk/>
              <pc:sldMasterMk cId="3187373183" sldId="2147483659"/>
              <pc:sldLayoutMk cId="3357182141" sldId="2147483672"/>
              <ac:cxnSpMk id="25" creationId="{8B4D5F94-4C17-0770-F65A-551715A1D4EE}"/>
            </ac:cxnSpMkLst>
          </pc:cxnChg>
          <pc:cxnChg chg="add mod">
            <ac:chgData name="Gopalakrishnan Pitchaiah" userId="5df85280bbe8be1b" providerId="LiveId" clId="{EF60644D-DCBC-488B-9F42-26B27A65E5DC}" dt="2024-04-18T16:10:57.337" v="906"/>
            <ac:cxnSpMkLst>
              <pc:docMk/>
              <pc:sldMasterMk cId="3187373183" sldId="2147483659"/>
              <pc:sldLayoutMk cId="3357182141" sldId="2147483672"/>
              <ac:cxnSpMk id="27" creationId="{AAAEE028-468F-EE93-BC95-7BDDA174E48F}"/>
            </ac:cxnSpMkLst>
          </pc:cxnChg>
          <pc:cxnChg chg="add mod">
            <ac:chgData name="Gopalakrishnan Pitchaiah" userId="5df85280bbe8be1b" providerId="LiveId" clId="{EF60644D-DCBC-488B-9F42-26B27A65E5DC}" dt="2024-04-18T16:11:58.791" v="909"/>
            <ac:cxnSpMkLst>
              <pc:docMk/>
              <pc:sldMasterMk cId="3187373183" sldId="2147483659"/>
              <pc:sldLayoutMk cId="3357182141" sldId="2147483672"/>
              <ac:cxnSpMk id="31" creationId="{BF710E79-5618-5466-8A08-78C94457DC32}"/>
            </ac:cxnSpMkLst>
          </pc:cxnChg>
          <pc:cxnChg chg="add mod">
            <ac:chgData name="Gopalakrishnan Pitchaiah" userId="5df85280bbe8be1b" providerId="LiveId" clId="{EF60644D-DCBC-488B-9F42-26B27A65E5DC}" dt="2024-04-18T16:12:12.784" v="910"/>
            <ac:cxnSpMkLst>
              <pc:docMk/>
              <pc:sldMasterMk cId="3187373183" sldId="2147483659"/>
              <pc:sldLayoutMk cId="3357182141" sldId="2147483672"/>
              <ac:cxnSpMk id="32" creationId="{C9DC7A26-8131-3B45-B9DF-5825F35402B2}"/>
            </ac:cxnSpMkLst>
          </pc:cxnChg>
        </pc:sldLayoutChg>
        <pc:sldLayoutChg chg="addSp delSp modSp add mod ord modTransition">
          <pc:chgData name="Gopalakrishnan Pitchaiah" userId="5df85280bbe8be1b" providerId="LiveId" clId="{EF60644D-DCBC-488B-9F42-26B27A65E5DC}" dt="2024-04-18T16:22:32.131" v="959" actId="688"/>
          <pc:sldLayoutMkLst>
            <pc:docMk/>
            <pc:sldMasterMk cId="3187373183" sldId="2147483659"/>
            <pc:sldLayoutMk cId="742686016" sldId="2147483673"/>
          </pc:sldLayoutMkLst>
          <pc:spChg chg="del">
            <ac:chgData name="Gopalakrishnan Pitchaiah" userId="5df85280bbe8be1b" providerId="LiveId" clId="{EF60644D-DCBC-488B-9F42-26B27A65E5DC}" dt="2024-04-18T16:19:58.845" v="932" actId="478"/>
            <ac:spMkLst>
              <pc:docMk/>
              <pc:sldMasterMk cId="3187373183" sldId="2147483659"/>
              <pc:sldLayoutMk cId="742686016" sldId="2147483673"/>
              <ac:spMk id="12" creationId="{7DFFB656-1BD0-CE4A-5802-D6212A451DBC}"/>
            </ac:spMkLst>
          </pc:spChg>
          <pc:spChg chg="mod">
            <ac:chgData name="Gopalakrishnan Pitchaiah" userId="5df85280bbe8be1b" providerId="LiveId" clId="{EF60644D-DCBC-488B-9F42-26B27A65E5DC}" dt="2024-04-18T16:22:01.260" v="945" actId="1076"/>
            <ac:spMkLst>
              <pc:docMk/>
              <pc:sldMasterMk cId="3187373183" sldId="2147483659"/>
              <pc:sldLayoutMk cId="742686016" sldId="2147483673"/>
              <ac:spMk id="44" creationId="{C14C186B-8D35-E8C6-D4C9-4E3FB9B62AA0}"/>
            </ac:spMkLst>
          </pc:spChg>
          <pc:spChg chg="mod">
            <ac:chgData name="Gopalakrishnan Pitchaiah" userId="5df85280bbe8be1b" providerId="LiveId" clId="{EF60644D-DCBC-488B-9F42-26B27A65E5DC}" dt="2024-04-18T16:22:01.260" v="945" actId="1076"/>
            <ac:spMkLst>
              <pc:docMk/>
              <pc:sldMasterMk cId="3187373183" sldId="2147483659"/>
              <pc:sldLayoutMk cId="742686016" sldId="2147483673"/>
              <ac:spMk id="45" creationId="{AC732BB2-02F4-22EB-6FC5-B451926EF3B7}"/>
            </ac:spMkLst>
          </pc:spChg>
          <pc:spChg chg="mod">
            <ac:chgData name="Gopalakrishnan Pitchaiah" userId="5df85280bbe8be1b" providerId="LiveId" clId="{EF60644D-DCBC-488B-9F42-26B27A65E5DC}" dt="2024-04-18T16:22:06.969" v="946" actId="1076"/>
            <ac:spMkLst>
              <pc:docMk/>
              <pc:sldMasterMk cId="3187373183" sldId="2147483659"/>
              <pc:sldLayoutMk cId="742686016" sldId="2147483673"/>
              <ac:spMk id="46" creationId="{B6931F9A-4C2B-C4B6-905D-F87DAAAE51DA}"/>
            </ac:spMkLst>
          </pc:spChg>
          <pc:spChg chg="mod">
            <ac:chgData name="Gopalakrishnan Pitchaiah" userId="5df85280bbe8be1b" providerId="LiveId" clId="{EF60644D-DCBC-488B-9F42-26B27A65E5DC}" dt="2024-04-18T16:22:06.969" v="946" actId="1076"/>
            <ac:spMkLst>
              <pc:docMk/>
              <pc:sldMasterMk cId="3187373183" sldId="2147483659"/>
              <pc:sldLayoutMk cId="742686016" sldId="2147483673"/>
              <ac:spMk id="47" creationId="{9877D3E3-4B66-9986-9DC2-4E95951167B0}"/>
            </ac:spMkLst>
          </pc:spChg>
          <pc:picChg chg="del">
            <ac:chgData name="Gopalakrishnan Pitchaiah" userId="5df85280bbe8be1b" providerId="LiveId" clId="{EF60644D-DCBC-488B-9F42-26B27A65E5DC}" dt="2024-04-18T16:19:54.815" v="931" actId="478"/>
            <ac:picMkLst>
              <pc:docMk/>
              <pc:sldMasterMk cId="3187373183" sldId="2147483659"/>
              <pc:sldLayoutMk cId="742686016" sldId="2147483673"/>
              <ac:picMk id="48" creationId="{092061DA-50E9-4751-9B94-A7C5BDB7E111}"/>
            </ac:picMkLst>
          </pc:picChg>
          <pc:cxnChg chg="del">
            <ac:chgData name="Gopalakrishnan Pitchaiah" userId="5df85280bbe8be1b" providerId="LiveId" clId="{EF60644D-DCBC-488B-9F42-26B27A65E5DC}" dt="2024-04-18T16:20:51.627" v="938" actId="478"/>
            <ac:cxnSpMkLst>
              <pc:docMk/>
              <pc:sldMasterMk cId="3187373183" sldId="2147483659"/>
              <pc:sldLayoutMk cId="742686016" sldId="2147483673"/>
              <ac:cxnSpMk id="2" creationId="{9AC649EC-DCD1-FE01-4B57-F8E6EA835122}"/>
            </ac:cxnSpMkLst>
          </pc:cxnChg>
          <pc:cxnChg chg="add mod">
            <ac:chgData name="Gopalakrishnan Pitchaiah" userId="5df85280bbe8be1b" providerId="LiveId" clId="{EF60644D-DCBC-488B-9F42-26B27A65E5DC}" dt="2024-04-18T16:21:44.457" v="943"/>
            <ac:cxnSpMkLst>
              <pc:docMk/>
              <pc:sldMasterMk cId="3187373183" sldId="2147483659"/>
              <pc:sldLayoutMk cId="742686016" sldId="2147483673"/>
              <ac:cxnSpMk id="3" creationId="{BA19AD2C-F90A-E12E-417E-BED1D16014FE}"/>
            </ac:cxnSpMkLst>
          </pc:cxnChg>
          <pc:cxnChg chg="mod">
            <ac:chgData name="Gopalakrishnan Pitchaiah" userId="5df85280bbe8be1b" providerId="LiveId" clId="{EF60644D-DCBC-488B-9F42-26B27A65E5DC}" dt="2024-04-18T16:22:32.131" v="959" actId="688"/>
            <ac:cxnSpMkLst>
              <pc:docMk/>
              <pc:sldMasterMk cId="3187373183" sldId="2147483659"/>
              <pc:sldLayoutMk cId="742686016" sldId="2147483673"/>
              <ac:cxnSpMk id="8" creationId="{9F311F9D-8BEC-D5A1-5303-03E13F488FA6}"/>
            </ac:cxnSpMkLst>
          </pc:cxnChg>
          <pc:cxnChg chg="del">
            <ac:chgData name="Gopalakrishnan Pitchaiah" userId="5df85280bbe8be1b" providerId="LiveId" clId="{EF60644D-DCBC-488B-9F42-26B27A65E5DC}" dt="2024-04-18T16:20:20.742" v="933" actId="478"/>
            <ac:cxnSpMkLst>
              <pc:docMk/>
              <pc:sldMasterMk cId="3187373183" sldId="2147483659"/>
              <pc:sldLayoutMk cId="742686016" sldId="2147483673"/>
              <ac:cxnSpMk id="18" creationId="{7BA9E465-1874-8020-0D68-CFF06B43A720}"/>
            </ac:cxnSpMkLst>
          </pc:cxnChg>
        </pc:sldLayoutChg>
        <pc:sldLayoutChg chg="addSp delSp modSp new mod">
          <pc:chgData name="Gopalakrishnan Pitchaiah" userId="5df85280bbe8be1b" providerId="LiveId" clId="{EF60644D-DCBC-488B-9F42-26B27A65E5DC}" dt="2024-04-18T17:14:12.449" v="2124" actId="962"/>
          <pc:sldLayoutMkLst>
            <pc:docMk/>
            <pc:sldMasterMk cId="3187373183" sldId="2147483659"/>
            <pc:sldLayoutMk cId="3259057280" sldId="2147483674"/>
          </pc:sldLayoutMkLst>
          <pc:spChg chg="del">
            <ac:chgData name="Gopalakrishnan Pitchaiah" userId="5df85280bbe8be1b" providerId="LiveId" clId="{EF60644D-DCBC-488B-9F42-26B27A65E5DC}" dt="2024-04-18T16:29:18.611" v="961" actId="478"/>
            <ac:spMkLst>
              <pc:docMk/>
              <pc:sldMasterMk cId="3187373183" sldId="2147483659"/>
              <pc:sldLayoutMk cId="3259057280" sldId="2147483674"/>
              <ac:spMk id="2" creationId="{89D852CD-0736-27D9-47D3-DF5CD5B1246F}"/>
            </ac:spMkLst>
          </pc:spChg>
          <pc:spChg chg="add del mod">
            <ac:chgData name="Gopalakrishnan Pitchaiah" userId="5df85280bbe8be1b" providerId="LiveId" clId="{EF60644D-DCBC-488B-9F42-26B27A65E5DC}" dt="2024-04-18T16:31:18.679" v="971" actId="478"/>
            <ac:spMkLst>
              <pc:docMk/>
              <pc:sldMasterMk cId="3187373183" sldId="2147483659"/>
              <pc:sldLayoutMk cId="3259057280" sldId="2147483674"/>
              <ac:spMk id="7" creationId="{0FCC073A-4DA8-0CE2-1F9F-2598378C6A0B}"/>
            </ac:spMkLst>
          </pc:spChg>
          <pc:spChg chg="add del mod">
            <ac:chgData name="Gopalakrishnan Pitchaiah" userId="5df85280bbe8be1b" providerId="LiveId" clId="{EF60644D-DCBC-488B-9F42-26B27A65E5DC}" dt="2024-04-18T16:31:18.679" v="971" actId="478"/>
            <ac:spMkLst>
              <pc:docMk/>
              <pc:sldMasterMk cId="3187373183" sldId="2147483659"/>
              <pc:sldLayoutMk cId="3259057280" sldId="2147483674"/>
              <ac:spMk id="9" creationId="{CE9CE94D-B780-4765-BC64-7F51474D82BD}"/>
            </ac:spMkLst>
          </pc:spChg>
          <pc:spChg chg="add del mod">
            <ac:chgData name="Gopalakrishnan Pitchaiah" userId="5df85280bbe8be1b" providerId="LiveId" clId="{EF60644D-DCBC-488B-9F42-26B27A65E5DC}" dt="2024-04-18T16:31:18.679" v="971" actId="478"/>
            <ac:spMkLst>
              <pc:docMk/>
              <pc:sldMasterMk cId="3187373183" sldId="2147483659"/>
              <pc:sldLayoutMk cId="3259057280" sldId="2147483674"/>
              <ac:spMk id="12" creationId="{722B4DC2-83C0-5A88-F74B-AB115DA631B0}"/>
            </ac:spMkLst>
          </pc:spChg>
          <pc:spChg chg="add del mod">
            <ac:chgData name="Gopalakrishnan Pitchaiah" userId="5df85280bbe8be1b" providerId="LiveId" clId="{EF60644D-DCBC-488B-9F42-26B27A65E5DC}" dt="2024-04-18T16:31:18.679" v="971" actId="478"/>
            <ac:spMkLst>
              <pc:docMk/>
              <pc:sldMasterMk cId="3187373183" sldId="2147483659"/>
              <pc:sldLayoutMk cId="3259057280" sldId="2147483674"/>
              <ac:spMk id="13" creationId="{FB7845D0-B750-DC4F-ABCD-731B836850F7}"/>
            </ac:spMkLst>
          </pc:spChg>
          <pc:spChg chg="add del mod">
            <ac:chgData name="Gopalakrishnan Pitchaiah" userId="5df85280bbe8be1b" providerId="LiveId" clId="{EF60644D-DCBC-488B-9F42-26B27A65E5DC}" dt="2024-04-18T16:31:18.679" v="971" actId="478"/>
            <ac:spMkLst>
              <pc:docMk/>
              <pc:sldMasterMk cId="3187373183" sldId="2147483659"/>
              <pc:sldLayoutMk cId="3259057280" sldId="2147483674"/>
              <ac:spMk id="19" creationId="{7518E560-91D6-E0A9-2426-6FACA9232462}"/>
            </ac:spMkLst>
          </pc:spChg>
          <pc:spChg chg="add del mod">
            <ac:chgData name="Gopalakrishnan Pitchaiah" userId="5df85280bbe8be1b" providerId="LiveId" clId="{EF60644D-DCBC-488B-9F42-26B27A65E5DC}" dt="2024-04-18T16:31:18.679" v="971" actId="478"/>
            <ac:spMkLst>
              <pc:docMk/>
              <pc:sldMasterMk cId="3187373183" sldId="2147483659"/>
              <pc:sldLayoutMk cId="3259057280" sldId="2147483674"/>
              <ac:spMk id="20" creationId="{A88ABE14-FBA9-CA4F-ECCF-63BB3B24BF28}"/>
            </ac:spMkLst>
          </pc:spChg>
          <pc:spChg chg="add del mod">
            <ac:chgData name="Gopalakrishnan Pitchaiah" userId="5df85280bbe8be1b" providerId="LiveId" clId="{EF60644D-DCBC-488B-9F42-26B27A65E5DC}" dt="2024-04-18T16:32:36.002" v="983" actId="478"/>
            <ac:spMkLst>
              <pc:docMk/>
              <pc:sldMasterMk cId="3187373183" sldId="2147483659"/>
              <pc:sldLayoutMk cId="3259057280" sldId="2147483674"/>
              <ac:spMk id="31" creationId="{2B3280DA-1BA1-57EC-FAB3-B6A944259089}"/>
            </ac:spMkLst>
          </pc:spChg>
          <pc:spChg chg="add mod">
            <ac:chgData name="Gopalakrishnan Pitchaiah" userId="5df85280bbe8be1b" providerId="LiveId" clId="{EF60644D-DCBC-488B-9F42-26B27A65E5DC}" dt="2024-04-18T17:10:00.316" v="1584" actId="962"/>
            <ac:spMkLst>
              <pc:docMk/>
              <pc:sldMasterMk cId="3187373183" sldId="2147483659"/>
              <pc:sldLayoutMk cId="3259057280" sldId="2147483674"/>
              <ac:spMk id="33" creationId="{DCA8B5D6-C540-9C41-A1ED-DABEA729E1C7}"/>
            </ac:spMkLst>
          </pc:spChg>
          <pc:spChg chg="add mod">
            <ac:chgData name="Gopalakrishnan Pitchaiah" userId="5df85280bbe8be1b" providerId="LiveId" clId="{EF60644D-DCBC-488B-9F42-26B27A65E5DC}" dt="2024-04-18T17:07:31.546" v="1403" actId="962"/>
            <ac:spMkLst>
              <pc:docMk/>
              <pc:sldMasterMk cId="3187373183" sldId="2147483659"/>
              <pc:sldLayoutMk cId="3259057280" sldId="2147483674"/>
              <ac:spMk id="36" creationId="{F36CE76B-B472-0FC5-B83B-2EFD45C376E0}"/>
            </ac:spMkLst>
          </pc:spChg>
          <pc:spChg chg="add mod">
            <ac:chgData name="Gopalakrishnan Pitchaiah" userId="5df85280bbe8be1b" providerId="LiveId" clId="{EF60644D-DCBC-488B-9F42-26B27A65E5DC}" dt="2024-04-18T17:07:54.528" v="1466" actId="962"/>
            <ac:spMkLst>
              <pc:docMk/>
              <pc:sldMasterMk cId="3187373183" sldId="2147483659"/>
              <pc:sldLayoutMk cId="3259057280" sldId="2147483674"/>
              <ac:spMk id="37" creationId="{F117C07E-C21B-D507-FE47-682C7C12736F}"/>
            </ac:spMkLst>
          </pc:spChg>
          <pc:spChg chg="add mod">
            <ac:chgData name="Gopalakrishnan Pitchaiah" userId="5df85280bbe8be1b" providerId="LiveId" clId="{EF60644D-DCBC-488B-9F42-26B27A65E5DC}" dt="2024-04-18T17:08:26.874" v="1537" actId="962"/>
            <ac:spMkLst>
              <pc:docMk/>
              <pc:sldMasterMk cId="3187373183" sldId="2147483659"/>
              <pc:sldLayoutMk cId="3259057280" sldId="2147483674"/>
              <ac:spMk id="38" creationId="{536B30DA-19CB-D743-21F8-2C74264BAF4E}"/>
            </ac:spMkLst>
          </pc:spChg>
          <pc:spChg chg="add del mod">
            <ac:chgData name="Gopalakrishnan Pitchaiah" userId="5df85280bbe8be1b" providerId="LiveId" clId="{EF60644D-DCBC-488B-9F42-26B27A65E5DC}" dt="2024-04-18T16:32:13.317" v="977" actId="478"/>
            <ac:spMkLst>
              <pc:docMk/>
              <pc:sldMasterMk cId="3187373183" sldId="2147483659"/>
              <pc:sldLayoutMk cId="3259057280" sldId="2147483674"/>
              <ac:spMk id="44" creationId="{753C0571-F04A-79DC-8CBC-4E337F387174}"/>
            </ac:spMkLst>
          </pc:spChg>
          <pc:spChg chg="add del mod">
            <ac:chgData name="Gopalakrishnan Pitchaiah" userId="5df85280bbe8be1b" providerId="LiveId" clId="{EF60644D-DCBC-488B-9F42-26B27A65E5DC}" dt="2024-04-18T16:32:16.996" v="978" actId="478"/>
            <ac:spMkLst>
              <pc:docMk/>
              <pc:sldMasterMk cId="3187373183" sldId="2147483659"/>
              <pc:sldLayoutMk cId="3259057280" sldId="2147483674"/>
              <ac:spMk id="45" creationId="{FE5448B2-B2F4-F1E3-AEF7-19C9126D19D6}"/>
            </ac:spMkLst>
          </pc:spChg>
          <pc:spChg chg="add del">
            <ac:chgData name="Gopalakrishnan Pitchaiah" userId="5df85280bbe8be1b" providerId="LiveId" clId="{EF60644D-DCBC-488B-9F42-26B27A65E5DC}" dt="2024-04-18T16:32:49.208" v="984" actId="11529"/>
            <ac:spMkLst>
              <pc:docMk/>
              <pc:sldMasterMk cId="3187373183" sldId="2147483659"/>
              <pc:sldLayoutMk cId="3259057280" sldId="2147483674"/>
              <ac:spMk id="46" creationId="{0853CF06-8022-DC25-2C0F-907A049FF2E6}"/>
            </ac:spMkLst>
          </pc:spChg>
          <pc:spChg chg="add mod">
            <ac:chgData name="Gopalakrishnan Pitchaiah" userId="5df85280bbe8be1b" providerId="LiveId" clId="{EF60644D-DCBC-488B-9F42-26B27A65E5DC}" dt="2024-04-18T17:14:12.449" v="2124" actId="962"/>
            <ac:spMkLst>
              <pc:docMk/>
              <pc:sldMasterMk cId="3187373183" sldId="2147483659"/>
              <pc:sldLayoutMk cId="3259057280" sldId="2147483674"/>
              <ac:spMk id="47" creationId="{C8E4F087-1736-5D28-7353-55CECD51245C}"/>
            </ac:spMkLst>
          </pc:spChg>
          <pc:picChg chg="add del mod">
            <ac:chgData name="Gopalakrishnan Pitchaiah" userId="5df85280bbe8be1b" providerId="LiveId" clId="{EF60644D-DCBC-488B-9F42-26B27A65E5DC}" dt="2024-04-18T16:31:18.679" v="971" actId="478"/>
            <ac:picMkLst>
              <pc:docMk/>
              <pc:sldMasterMk cId="3187373183" sldId="2147483659"/>
              <pc:sldLayoutMk cId="3259057280" sldId="2147483674"/>
              <ac:picMk id="3" creationId="{B8F26B8E-BFF3-B26C-DD8D-6117A9291E83}"/>
            </ac:picMkLst>
          </pc:picChg>
          <pc:picChg chg="add del mod">
            <ac:chgData name="Gopalakrishnan Pitchaiah" userId="5df85280bbe8be1b" providerId="LiveId" clId="{EF60644D-DCBC-488B-9F42-26B27A65E5DC}" dt="2024-04-18T16:31:18.679" v="971" actId="478"/>
            <ac:picMkLst>
              <pc:docMk/>
              <pc:sldMasterMk cId="3187373183" sldId="2147483659"/>
              <pc:sldLayoutMk cId="3259057280" sldId="2147483674"/>
              <ac:picMk id="4" creationId="{1C28BE59-EDDB-AE03-BC01-E4828E139BEE}"/>
            </ac:picMkLst>
          </pc:picChg>
          <pc:picChg chg="add del mod">
            <ac:chgData name="Gopalakrishnan Pitchaiah" userId="5df85280bbe8be1b" providerId="LiveId" clId="{EF60644D-DCBC-488B-9F42-26B27A65E5DC}" dt="2024-04-18T16:31:18.679" v="971" actId="478"/>
            <ac:picMkLst>
              <pc:docMk/>
              <pc:sldMasterMk cId="3187373183" sldId="2147483659"/>
              <pc:sldLayoutMk cId="3259057280" sldId="2147483674"/>
              <ac:picMk id="5" creationId="{256E20D8-17B1-57D0-53BB-DF3FFA75E7A0}"/>
            </ac:picMkLst>
          </pc:picChg>
          <pc:picChg chg="add del mod">
            <ac:chgData name="Gopalakrishnan Pitchaiah" userId="5df85280bbe8be1b" providerId="LiveId" clId="{EF60644D-DCBC-488B-9F42-26B27A65E5DC}" dt="2024-04-18T16:31:18.679" v="971" actId="478"/>
            <ac:picMkLst>
              <pc:docMk/>
              <pc:sldMasterMk cId="3187373183" sldId="2147483659"/>
              <pc:sldLayoutMk cId="3259057280" sldId="2147483674"/>
              <ac:picMk id="10" creationId="{BFD12DB5-8F5D-1E93-D0C7-5BCF41BE1133}"/>
            </ac:picMkLst>
          </pc:picChg>
          <pc:picChg chg="add del mod">
            <ac:chgData name="Gopalakrishnan Pitchaiah" userId="5df85280bbe8be1b" providerId="LiveId" clId="{EF60644D-DCBC-488B-9F42-26B27A65E5DC}" dt="2024-04-18T16:31:18.679" v="971" actId="478"/>
            <ac:picMkLst>
              <pc:docMk/>
              <pc:sldMasterMk cId="3187373183" sldId="2147483659"/>
              <pc:sldLayoutMk cId="3259057280" sldId="2147483674"/>
              <ac:picMk id="16" creationId="{165A7707-CC0F-94B4-5375-104F18F096C6}"/>
            </ac:picMkLst>
          </pc:picChg>
          <pc:picChg chg="add del mod">
            <ac:chgData name="Gopalakrishnan Pitchaiah" userId="5df85280bbe8be1b" providerId="LiveId" clId="{EF60644D-DCBC-488B-9F42-26B27A65E5DC}" dt="2024-04-18T16:31:18.679" v="971" actId="478"/>
            <ac:picMkLst>
              <pc:docMk/>
              <pc:sldMasterMk cId="3187373183" sldId="2147483659"/>
              <pc:sldLayoutMk cId="3259057280" sldId="2147483674"/>
              <ac:picMk id="17" creationId="{CED6A9F6-F2E8-61BB-C86A-32FAF71102EB}"/>
            </ac:picMkLst>
          </pc:picChg>
          <pc:picChg chg="add del mod">
            <ac:chgData name="Gopalakrishnan Pitchaiah" userId="5df85280bbe8be1b" providerId="LiveId" clId="{EF60644D-DCBC-488B-9F42-26B27A65E5DC}" dt="2024-04-18T16:31:18.679" v="971" actId="478"/>
            <ac:picMkLst>
              <pc:docMk/>
              <pc:sldMasterMk cId="3187373183" sldId="2147483659"/>
              <pc:sldLayoutMk cId="3259057280" sldId="2147483674"/>
              <ac:picMk id="18" creationId="{D575C787-BFEC-A2D2-6910-399DCCD81A7F}"/>
            </ac:picMkLst>
          </pc:picChg>
          <pc:picChg chg="add mod">
            <ac:chgData name="Gopalakrishnan Pitchaiah" userId="5df85280bbe8be1b" providerId="LiveId" clId="{EF60644D-DCBC-488B-9F42-26B27A65E5DC}" dt="2024-04-18T16:30:21.706" v="963"/>
            <ac:picMkLst>
              <pc:docMk/>
              <pc:sldMasterMk cId="3187373183" sldId="2147483659"/>
              <pc:sldLayoutMk cId="3259057280" sldId="2147483674"/>
              <ac:picMk id="21" creationId="{CDA5F236-EC6F-7457-F1B8-2C4C653037AC}"/>
            </ac:picMkLst>
          </pc:picChg>
          <pc:picChg chg="add mod">
            <ac:chgData name="Gopalakrishnan Pitchaiah" userId="5df85280bbe8be1b" providerId="LiveId" clId="{EF60644D-DCBC-488B-9F42-26B27A65E5DC}" dt="2024-04-18T16:30:21.706" v="963"/>
            <ac:picMkLst>
              <pc:docMk/>
              <pc:sldMasterMk cId="3187373183" sldId="2147483659"/>
              <pc:sldLayoutMk cId="3259057280" sldId="2147483674"/>
              <ac:picMk id="22" creationId="{A6AB00FC-FB88-0468-572B-8D5F650BA998}"/>
            </ac:picMkLst>
          </pc:picChg>
          <pc:picChg chg="add del mod">
            <ac:chgData name="Gopalakrishnan Pitchaiah" userId="5df85280bbe8be1b" providerId="LiveId" clId="{EF60644D-DCBC-488B-9F42-26B27A65E5DC}" dt="2024-04-18T16:31:18.679" v="971" actId="478"/>
            <ac:picMkLst>
              <pc:docMk/>
              <pc:sldMasterMk cId="3187373183" sldId="2147483659"/>
              <pc:sldLayoutMk cId="3259057280" sldId="2147483674"/>
              <ac:picMk id="23" creationId="{555FBD91-0802-265E-355C-3BDECEFDAE67}"/>
            </ac:picMkLst>
          </pc:picChg>
          <pc:picChg chg="add del mod">
            <ac:chgData name="Gopalakrishnan Pitchaiah" userId="5df85280bbe8be1b" providerId="LiveId" clId="{EF60644D-DCBC-488B-9F42-26B27A65E5DC}" dt="2024-04-18T16:31:18.679" v="971" actId="478"/>
            <ac:picMkLst>
              <pc:docMk/>
              <pc:sldMasterMk cId="3187373183" sldId="2147483659"/>
              <pc:sldLayoutMk cId="3259057280" sldId="2147483674"/>
              <ac:picMk id="24" creationId="{2A3A76FA-DF57-8DAB-CDD0-C0E713B1EDF0}"/>
            </ac:picMkLst>
          </pc:picChg>
          <pc:picChg chg="add mod">
            <ac:chgData name="Gopalakrishnan Pitchaiah" userId="5df85280bbe8be1b" providerId="LiveId" clId="{EF60644D-DCBC-488B-9F42-26B27A65E5DC}" dt="2024-04-18T17:07:39.453" v="1437" actId="962"/>
            <ac:picMkLst>
              <pc:docMk/>
              <pc:sldMasterMk cId="3187373183" sldId="2147483659"/>
              <pc:sldLayoutMk cId="3259057280" sldId="2147483674"/>
              <ac:picMk id="25" creationId="{E7877110-2959-16EB-39EB-05E8223389CF}"/>
            </ac:picMkLst>
          </pc:picChg>
          <pc:picChg chg="add mod">
            <ac:chgData name="Gopalakrishnan Pitchaiah" userId="5df85280bbe8be1b" providerId="LiveId" clId="{EF60644D-DCBC-488B-9F42-26B27A65E5DC}" dt="2024-04-18T17:06:31.628" v="1218" actId="962"/>
            <ac:picMkLst>
              <pc:docMk/>
              <pc:sldMasterMk cId="3187373183" sldId="2147483659"/>
              <pc:sldLayoutMk cId="3259057280" sldId="2147483674"/>
              <ac:picMk id="26" creationId="{29B76E1C-3A20-BA54-FF73-71C574C9E2AB}"/>
            </ac:picMkLst>
          </pc:picChg>
          <pc:picChg chg="add mod">
            <ac:chgData name="Gopalakrishnan Pitchaiah" userId="5df85280bbe8be1b" providerId="LiveId" clId="{EF60644D-DCBC-488B-9F42-26B27A65E5DC}" dt="2024-04-18T17:06:39.574" v="1246" actId="962"/>
            <ac:picMkLst>
              <pc:docMk/>
              <pc:sldMasterMk cId="3187373183" sldId="2147483659"/>
              <pc:sldLayoutMk cId="3259057280" sldId="2147483674"/>
              <ac:picMk id="27" creationId="{17C3FD19-D715-D996-495F-E9B5968ABD6D}"/>
            </ac:picMkLst>
          </pc:picChg>
          <pc:picChg chg="add mod">
            <ac:chgData name="Gopalakrishnan Pitchaiah" userId="5df85280bbe8be1b" providerId="LiveId" clId="{EF60644D-DCBC-488B-9F42-26B27A65E5DC}" dt="2024-04-18T17:06:49.545" v="1288" actId="962"/>
            <ac:picMkLst>
              <pc:docMk/>
              <pc:sldMasterMk cId="3187373183" sldId="2147483659"/>
              <pc:sldLayoutMk cId="3259057280" sldId="2147483674"/>
              <ac:picMk id="28" creationId="{4655FBDD-8D05-D416-095A-AD48F0733F60}"/>
            </ac:picMkLst>
          </pc:picChg>
          <pc:picChg chg="add mod">
            <ac:chgData name="Gopalakrishnan Pitchaiah" userId="5df85280bbe8be1b" providerId="LiveId" clId="{EF60644D-DCBC-488B-9F42-26B27A65E5DC}" dt="2024-04-18T17:07:02.069" v="1344" actId="962"/>
            <ac:picMkLst>
              <pc:docMk/>
              <pc:sldMasterMk cId="3187373183" sldId="2147483659"/>
              <pc:sldLayoutMk cId="3259057280" sldId="2147483674"/>
              <ac:picMk id="29" creationId="{C1D05289-A1AC-977E-8D1E-E83049B89157}"/>
            </ac:picMkLst>
          </pc:picChg>
          <pc:picChg chg="add mod">
            <ac:chgData name="Gopalakrishnan Pitchaiah" userId="5df85280bbe8be1b" providerId="LiveId" clId="{EF60644D-DCBC-488B-9F42-26B27A65E5DC}" dt="2024-04-18T17:09:43.568" v="1556" actId="962"/>
            <ac:picMkLst>
              <pc:docMk/>
              <pc:sldMasterMk cId="3187373183" sldId="2147483659"/>
              <pc:sldLayoutMk cId="3259057280" sldId="2147483674"/>
              <ac:picMk id="34" creationId="{CF5E147F-A3D2-267C-2321-0546482ED528}"/>
            </ac:picMkLst>
          </pc:picChg>
          <pc:picChg chg="add mod">
            <ac:chgData name="Gopalakrishnan Pitchaiah" userId="5df85280bbe8be1b" providerId="LiveId" clId="{EF60644D-DCBC-488B-9F42-26B27A65E5DC}" dt="2024-04-18T17:07:16.326" v="1376" actId="962"/>
            <ac:picMkLst>
              <pc:docMk/>
              <pc:sldMasterMk cId="3187373183" sldId="2147483659"/>
              <pc:sldLayoutMk cId="3259057280" sldId="2147483674"/>
              <ac:picMk id="41" creationId="{BA6F2836-2E76-7766-DFD0-8587C7B0AD1D}"/>
            </ac:picMkLst>
          </pc:picChg>
          <pc:picChg chg="add mod">
            <ac:chgData name="Gopalakrishnan Pitchaiah" userId="5df85280bbe8be1b" providerId="LiveId" clId="{EF60644D-DCBC-488B-9F42-26B27A65E5DC}" dt="2024-04-18T17:08:02.319" v="1500" actId="962"/>
            <ac:picMkLst>
              <pc:docMk/>
              <pc:sldMasterMk cId="3187373183" sldId="2147483659"/>
              <pc:sldLayoutMk cId="3259057280" sldId="2147483674"/>
              <ac:picMk id="42" creationId="{CD3E840A-A32B-D39C-1E33-D6AAEE44E950}"/>
            </ac:picMkLst>
          </pc:picChg>
          <pc:picChg chg="add del mod">
            <ac:chgData name="Gopalakrishnan Pitchaiah" userId="5df85280bbe8be1b" providerId="LiveId" clId="{EF60644D-DCBC-488B-9F42-26B27A65E5DC}" dt="2024-04-18T16:32:13.317" v="977" actId="478"/>
            <ac:picMkLst>
              <pc:docMk/>
              <pc:sldMasterMk cId="3187373183" sldId="2147483659"/>
              <pc:sldLayoutMk cId="3259057280" sldId="2147483674"/>
              <ac:picMk id="43" creationId="{97E3FD2E-1009-7194-A806-EB5B442702C1}"/>
            </ac:picMkLst>
          </pc:picChg>
          <pc:cxnChg chg="add del mod">
            <ac:chgData name="Gopalakrishnan Pitchaiah" userId="5df85280bbe8be1b" providerId="LiveId" clId="{EF60644D-DCBC-488B-9F42-26B27A65E5DC}" dt="2024-04-18T16:31:18.679" v="971" actId="478"/>
            <ac:cxnSpMkLst>
              <pc:docMk/>
              <pc:sldMasterMk cId="3187373183" sldId="2147483659"/>
              <pc:sldLayoutMk cId="3259057280" sldId="2147483674"/>
              <ac:cxnSpMk id="6" creationId="{E8C1813A-2650-3375-1165-6287CF74C9C4}"/>
            </ac:cxnSpMkLst>
          </pc:cxnChg>
          <pc:cxnChg chg="add del mod">
            <ac:chgData name="Gopalakrishnan Pitchaiah" userId="5df85280bbe8be1b" providerId="LiveId" clId="{EF60644D-DCBC-488B-9F42-26B27A65E5DC}" dt="2024-04-18T16:31:18.679" v="971" actId="478"/>
            <ac:cxnSpMkLst>
              <pc:docMk/>
              <pc:sldMasterMk cId="3187373183" sldId="2147483659"/>
              <pc:sldLayoutMk cId="3259057280" sldId="2147483674"/>
              <ac:cxnSpMk id="8" creationId="{33D18666-C6D0-CF96-3847-4AB05EF8A9DD}"/>
            </ac:cxnSpMkLst>
          </pc:cxnChg>
          <pc:cxnChg chg="add del mod">
            <ac:chgData name="Gopalakrishnan Pitchaiah" userId="5df85280bbe8be1b" providerId="LiveId" clId="{EF60644D-DCBC-488B-9F42-26B27A65E5DC}" dt="2024-04-18T16:31:18.679" v="971" actId="478"/>
            <ac:cxnSpMkLst>
              <pc:docMk/>
              <pc:sldMasterMk cId="3187373183" sldId="2147483659"/>
              <pc:sldLayoutMk cId="3259057280" sldId="2147483674"/>
              <ac:cxnSpMk id="11" creationId="{99B42952-EFB9-9E8D-1861-5BD7CECFCDDC}"/>
            </ac:cxnSpMkLst>
          </pc:cxnChg>
          <pc:cxnChg chg="add del mod">
            <ac:chgData name="Gopalakrishnan Pitchaiah" userId="5df85280bbe8be1b" providerId="LiveId" clId="{EF60644D-DCBC-488B-9F42-26B27A65E5DC}" dt="2024-04-18T16:31:18.679" v="971" actId="478"/>
            <ac:cxnSpMkLst>
              <pc:docMk/>
              <pc:sldMasterMk cId="3187373183" sldId="2147483659"/>
              <pc:sldLayoutMk cId="3259057280" sldId="2147483674"/>
              <ac:cxnSpMk id="14" creationId="{1ABA294E-9034-4BE3-DCB5-411D55BFB001}"/>
            </ac:cxnSpMkLst>
          </pc:cxnChg>
          <pc:cxnChg chg="add del mod">
            <ac:chgData name="Gopalakrishnan Pitchaiah" userId="5df85280bbe8be1b" providerId="LiveId" clId="{EF60644D-DCBC-488B-9F42-26B27A65E5DC}" dt="2024-04-18T16:31:18.679" v="971" actId="478"/>
            <ac:cxnSpMkLst>
              <pc:docMk/>
              <pc:sldMasterMk cId="3187373183" sldId="2147483659"/>
              <pc:sldLayoutMk cId="3259057280" sldId="2147483674"/>
              <ac:cxnSpMk id="15" creationId="{F9C2B4D2-E37B-229C-D837-5DCAFABFB241}"/>
            </ac:cxnSpMkLst>
          </pc:cxnChg>
          <pc:cxnChg chg="add mod">
            <ac:chgData name="Gopalakrishnan Pitchaiah" userId="5df85280bbe8be1b" providerId="LiveId" clId="{EF60644D-DCBC-488B-9F42-26B27A65E5DC}" dt="2024-04-18T16:31:39.076" v="972"/>
            <ac:cxnSpMkLst>
              <pc:docMk/>
              <pc:sldMasterMk cId="3187373183" sldId="2147483659"/>
              <pc:sldLayoutMk cId="3259057280" sldId="2147483674"/>
              <ac:cxnSpMk id="30" creationId="{78390B4F-DB52-ABBC-EF9C-6A77802D58A1}"/>
            </ac:cxnSpMkLst>
          </pc:cxnChg>
          <pc:cxnChg chg="add mod">
            <ac:chgData name="Gopalakrishnan Pitchaiah" userId="5df85280bbe8be1b" providerId="LiveId" clId="{EF60644D-DCBC-488B-9F42-26B27A65E5DC}" dt="2024-04-18T16:31:39.076" v="972"/>
            <ac:cxnSpMkLst>
              <pc:docMk/>
              <pc:sldMasterMk cId="3187373183" sldId="2147483659"/>
              <pc:sldLayoutMk cId="3259057280" sldId="2147483674"/>
              <ac:cxnSpMk id="32" creationId="{7A55A694-C98D-A7E9-E140-2C63F07B5EE9}"/>
            </ac:cxnSpMkLst>
          </pc:cxnChg>
          <pc:cxnChg chg="add mod">
            <ac:chgData name="Gopalakrishnan Pitchaiah" userId="5df85280bbe8be1b" providerId="LiveId" clId="{EF60644D-DCBC-488B-9F42-26B27A65E5DC}" dt="2024-04-18T16:31:39.076" v="972"/>
            <ac:cxnSpMkLst>
              <pc:docMk/>
              <pc:sldMasterMk cId="3187373183" sldId="2147483659"/>
              <pc:sldLayoutMk cId="3259057280" sldId="2147483674"/>
              <ac:cxnSpMk id="35" creationId="{D4EF9C1C-041E-D140-CAFA-F34DC9675442}"/>
            </ac:cxnSpMkLst>
          </pc:cxnChg>
          <pc:cxnChg chg="add mod">
            <ac:chgData name="Gopalakrishnan Pitchaiah" userId="5df85280bbe8be1b" providerId="LiveId" clId="{EF60644D-DCBC-488B-9F42-26B27A65E5DC}" dt="2024-04-18T16:31:39.076" v="972"/>
            <ac:cxnSpMkLst>
              <pc:docMk/>
              <pc:sldMasterMk cId="3187373183" sldId="2147483659"/>
              <pc:sldLayoutMk cId="3259057280" sldId="2147483674"/>
              <ac:cxnSpMk id="39" creationId="{996349B7-CB80-0A91-306F-053E95E9E303}"/>
            </ac:cxnSpMkLst>
          </pc:cxnChg>
          <pc:cxnChg chg="add mod">
            <ac:chgData name="Gopalakrishnan Pitchaiah" userId="5df85280bbe8be1b" providerId="LiveId" clId="{EF60644D-DCBC-488B-9F42-26B27A65E5DC}" dt="2024-04-18T16:31:39.076" v="972"/>
            <ac:cxnSpMkLst>
              <pc:docMk/>
              <pc:sldMasterMk cId="3187373183" sldId="2147483659"/>
              <pc:sldLayoutMk cId="3259057280" sldId="2147483674"/>
              <ac:cxnSpMk id="40" creationId="{1CE116F4-E7E4-3135-0C6E-C5A877EB2C97}"/>
            </ac:cxnSpMkLst>
          </pc:cxnChg>
        </pc:sldLayoutChg>
        <pc:sldLayoutChg chg="addSp delSp modSp new mod">
          <pc:chgData name="Gopalakrishnan Pitchaiah" userId="5df85280bbe8be1b" providerId="LiveId" clId="{EF60644D-DCBC-488B-9F42-26B27A65E5DC}" dt="2024-04-18T17:13:59.398" v="2086" actId="962"/>
          <pc:sldLayoutMkLst>
            <pc:docMk/>
            <pc:sldMasterMk cId="3187373183" sldId="2147483659"/>
            <pc:sldLayoutMk cId="788956516" sldId="2147483675"/>
          </pc:sldLayoutMkLst>
          <pc:spChg chg="del">
            <ac:chgData name="Gopalakrishnan Pitchaiah" userId="5df85280bbe8be1b" providerId="LiveId" clId="{EF60644D-DCBC-488B-9F42-26B27A65E5DC}" dt="2024-04-18T17:03:12.891" v="1133" actId="478"/>
            <ac:spMkLst>
              <pc:docMk/>
              <pc:sldMasterMk cId="3187373183" sldId="2147483659"/>
              <pc:sldLayoutMk cId="788956516" sldId="2147483675"/>
              <ac:spMk id="2" creationId="{4D599312-3D0C-923E-A258-1DE8B09D63BA}"/>
            </ac:spMkLst>
          </pc:spChg>
          <pc:spChg chg="add mod">
            <ac:chgData name="Gopalakrishnan Pitchaiah" userId="5df85280bbe8be1b" providerId="LiveId" clId="{EF60644D-DCBC-488B-9F42-26B27A65E5DC}" dt="2024-04-18T17:13:38.546" v="2006" actId="962"/>
            <ac:spMkLst>
              <pc:docMk/>
              <pc:sldMasterMk cId="3187373183" sldId="2147483659"/>
              <pc:sldLayoutMk cId="788956516" sldId="2147483675"/>
              <ac:spMk id="7" creationId="{1B4FA9AD-57B6-D25A-61CA-413E43308E92}"/>
            </ac:spMkLst>
          </pc:spChg>
          <pc:spChg chg="add mod">
            <ac:chgData name="Gopalakrishnan Pitchaiah" userId="5df85280bbe8be1b" providerId="LiveId" clId="{EF60644D-DCBC-488B-9F42-26B27A65E5DC}" dt="2024-04-18T17:13:48.838" v="2048" actId="962"/>
            <ac:spMkLst>
              <pc:docMk/>
              <pc:sldMasterMk cId="3187373183" sldId="2147483659"/>
              <pc:sldLayoutMk cId="788956516" sldId="2147483675"/>
              <ac:spMk id="9" creationId="{F85DE447-5FCD-0F5F-66CC-67EBEAAC33DD}"/>
            </ac:spMkLst>
          </pc:spChg>
          <pc:spChg chg="add mod">
            <ac:chgData name="Gopalakrishnan Pitchaiah" userId="5df85280bbe8be1b" providerId="LiveId" clId="{EF60644D-DCBC-488B-9F42-26B27A65E5DC}" dt="2024-04-18T17:11:04.191" v="1766" actId="962"/>
            <ac:spMkLst>
              <pc:docMk/>
              <pc:sldMasterMk cId="3187373183" sldId="2147483659"/>
              <pc:sldLayoutMk cId="788956516" sldId="2147483675"/>
              <ac:spMk id="10" creationId="{E65967B6-77F1-16F1-33BC-FF334BE7254C}"/>
            </ac:spMkLst>
          </pc:spChg>
          <pc:spChg chg="add mod">
            <ac:chgData name="Gopalakrishnan Pitchaiah" userId="5df85280bbe8be1b" providerId="LiveId" clId="{EF60644D-DCBC-488B-9F42-26B27A65E5DC}" dt="2024-04-18T17:12:23.054" v="1916" actId="962"/>
            <ac:spMkLst>
              <pc:docMk/>
              <pc:sldMasterMk cId="3187373183" sldId="2147483659"/>
              <pc:sldLayoutMk cId="788956516" sldId="2147483675"/>
              <ac:spMk id="11" creationId="{7A0CB472-BC9D-199B-8E5C-41CF8946222A}"/>
            </ac:spMkLst>
          </pc:spChg>
          <pc:spChg chg="add mod">
            <ac:chgData name="Gopalakrishnan Pitchaiah" userId="5df85280bbe8be1b" providerId="LiveId" clId="{EF60644D-DCBC-488B-9F42-26B27A65E5DC}" dt="2024-04-18T17:13:16.578" v="1972" actId="962"/>
            <ac:spMkLst>
              <pc:docMk/>
              <pc:sldMasterMk cId="3187373183" sldId="2147483659"/>
              <pc:sldLayoutMk cId="788956516" sldId="2147483675"/>
              <ac:spMk id="12" creationId="{DC73EEC6-9FB0-8A49-91BF-40912D72A5EC}"/>
            </ac:spMkLst>
          </pc:spChg>
          <pc:spChg chg="add del mod">
            <ac:chgData name="Gopalakrishnan Pitchaiah" userId="5df85280bbe8be1b" providerId="LiveId" clId="{EF60644D-DCBC-488B-9F42-26B27A65E5DC}" dt="2024-04-18T17:04:29.246" v="1136" actId="478"/>
            <ac:spMkLst>
              <pc:docMk/>
              <pc:sldMasterMk cId="3187373183" sldId="2147483659"/>
              <pc:sldLayoutMk cId="788956516" sldId="2147483675"/>
              <ac:spMk id="20" creationId="{A868BC48-FA32-E333-6245-9570EB0CD036}"/>
            </ac:spMkLst>
          </pc:spChg>
          <pc:picChg chg="add mod">
            <ac:chgData name="Gopalakrishnan Pitchaiah" userId="5df85280bbe8be1b" providerId="LiveId" clId="{EF60644D-DCBC-488B-9F42-26B27A65E5DC}" dt="2024-04-18T17:10:32.616" v="1612" actId="962"/>
            <ac:picMkLst>
              <pc:docMk/>
              <pc:sldMasterMk cId="3187373183" sldId="2147483659"/>
              <pc:sldLayoutMk cId="788956516" sldId="2147483675"/>
              <ac:picMk id="3" creationId="{65DAF036-3A5E-4E17-29E4-F9761B615A17}"/>
            </ac:picMkLst>
          </pc:picChg>
          <pc:picChg chg="add mod">
            <ac:chgData name="Gopalakrishnan Pitchaiah" userId="5df85280bbe8be1b" providerId="LiveId" clId="{EF60644D-DCBC-488B-9F42-26B27A65E5DC}" dt="2024-04-18T17:10:47.556" v="1666" actId="962"/>
            <ac:picMkLst>
              <pc:docMk/>
              <pc:sldMasterMk cId="3187373183" sldId="2147483659"/>
              <pc:sldLayoutMk cId="788956516" sldId="2147483675"/>
              <ac:picMk id="4" creationId="{3522F535-DF95-5938-AC98-404C41F233E5}"/>
            </ac:picMkLst>
          </pc:picChg>
          <pc:picChg chg="add mod">
            <ac:chgData name="Gopalakrishnan Pitchaiah" userId="5df85280bbe8be1b" providerId="LiveId" clId="{EF60644D-DCBC-488B-9F42-26B27A65E5DC}" dt="2024-04-18T17:10:53.528" v="1710" actId="962"/>
            <ac:picMkLst>
              <pc:docMk/>
              <pc:sldMasterMk cId="3187373183" sldId="2147483659"/>
              <pc:sldLayoutMk cId="788956516" sldId="2147483675"/>
              <ac:picMk id="5" creationId="{E824920C-1DD4-6F9B-5595-6ADB7B8C79A5}"/>
            </ac:picMkLst>
          </pc:picChg>
          <pc:picChg chg="add mod">
            <ac:chgData name="Gopalakrishnan Pitchaiah" userId="5df85280bbe8be1b" providerId="LiveId" clId="{EF60644D-DCBC-488B-9F42-26B27A65E5DC}" dt="2024-04-18T17:13:59.398" v="2086" actId="962"/>
            <ac:picMkLst>
              <pc:docMk/>
              <pc:sldMasterMk cId="3187373183" sldId="2147483659"/>
              <pc:sldLayoutMk cId="788956516" sldId="2147483675"/>
              <ac:picMk id="15" creationId="{3DF64D5A-624E-53EA-A09B-40C650032E4D}"/>
            </ac:picMkLst>
          </pc:picChg>
          <pc:picChg chg="add mod">
            <ac:chgData name="Gopalakrishnan Pitchaiah" userId="5df85280bbe8be1b" providerId="LiveId" clId="{EF60644D-DCBC-488B-9F42-26B27A65E5DC}" dt="2024-04-18T17:11:13.037" v="1830" actId="962"/>
            <ac:picMkLst>
              <pc:docMk/>
              <pc:sldMasterMk cId="3187373183" sldId="2147483659"/>
              <pc:sldLayoutMk cId="788956516" sldId="2147483675"/>
              <ac:picMk id="17" creationId="{CBA9EDF9-6A07-65BB-D6D7-D00082A99B55}"/>
            </ac:picMkLst>
          </pc:picChg>
          <pc:picChg chg="add mod">
            <ac:chgData name="Gopalakrishnan Pitchaiah" userId="5df85280bbe8be1b" providerId="LiveId" clId="{EF60644D-DCBC-488B-9F42-26B27A65E5DC}" dt="2024-04-18T17:11:42.402" v="1892" actId="962"/>
            <ac:picMkLst>
              <pc:docMk/>
              <pc:sldMasterMk cId="3187373183" sldId="2147483659"/>
              <pc:sldLayoutMk cId="788956516" sldId="2147483675"/>
              <ac:picMk id="18" creationId="{82CF2BC9-6C40-9E46-6999-B59D4F9F3302}"/>
            </ac:picMkLst>
          </pc:picChg>
          <pc:picChg chg="add mod">
            <ac:chgData name="Gopalakrishnan Pitchaiah" userId="5df85280bbe8be1b" providerId="LiveId" clId="{EF60644D-DCBC-488B-9F42-26B27A65E5DC}" dt="2024-04-18T17:12:32.102" v="1946" actId="962"/>
            <ac:picMkLst>
              <pc:docMk/>
              <pc:sldMasterMk cId="3187373183" sldId="2147483659"/>
              <pc:sldLayoutMk cId="788956516" sldId="2147483675"/>
              <ac:picMk id="19" creationId="{97E3DCA2-38BF-24DA-20F1-F11DC9548D57}"/>
            </ac:picMkLst>
          </pc:picChg>
          <pc:picChg chg="add del mod">
            <ac:chgData name="Gopalakrishnan Pitchaiah" userId="5df85280bbe8be1b" providerId="LiveId" clId="{EF60644D-DCBC-488B-9F42-26B27A65E5DC}" dt="2024-04-18T17:04:37.150" v="1138" actId="478"/>
            <ac:picMkLst>
              <pc:docMk/>
              <pc:sldMasterMk cId="3187373183" sldId="2147483659"/>
              <pc:sldLayoutMk cId="788956516" sldId="2147483675"/>
              <ac:picMk id="21" creationId="{C30E9002-54E6-3304-E300-3157C8405068}"/>
            </ac:picMkLst>
          </pc:picChg>
          <pc:picChg chg="add del mod">
            <ac:chgData name="Gopalakrishnan Pitchaiah" userId="5df85280bbe8be1b" providerId="LiveId" clId="{EF60644D-DCBC-488B-9F42-26B27A65E5DC}" dt="2024-04-18T17:04:38.453" v="1139" actId="478"/>
            <ac:picMkLst>
              <pc:docMk/>
              <pc:sldMasterMk cId="3187373183" sldId="2147483659"/>
              <pc:sldLayoutMk cId="788956516" sldId="2147483675"/>
              <ac:picMk id="22" creationId="{9838205B-FA16-455A-40C3-19FB70F3B9A4}"/>
            </ac:picMkLst>
          </pc:picChg>
          <pc:picChg chg="add del mod">
            <ac:chgData name="Gopalakrishnan Pitchaiah" userId="5df85280bbe8be1b" providerId="LiveId" clId="{EF60644D-DCBC-488B-9F42-26B27A65E5DC}" dt="2024-04-18T17:04:33.342" v="1137" actId="478"/>
            <ac:picMkLst>
              <pc:docMk/>
              <pc:sldMasterMk cId="3187373183" sldId="2147483659"/>
              <pc:sldLayoutMk cId="788956516" sldId="2147483675"/>
              <ac:picMk id="23" creationId="{FE774839-763D-480A-8AB3-779913491994}"/>
            </ac:picMkLst>
          </pc:picChg>
          <pc:picChg chg="add del mod">
            <ac:chgData name="Gopalakrishnan Pitchaiah" userId="5df85280bbe8be1b" providerId="LiveId" clId="{EF60644D-DCBC-488B-9F42-26B27A65E5DC}" dt="2024-04-18T17:04:33.342" v="1137" actId="478"/>
            <ac:picMkLst>
              <pc:docMk/>
              <pc:sldMasterMk cId="3187373183" sldId="2147483659"/>
              <pc:sldLayoutMk cId="788956516" sldId="2147483675"/>
              <ac:picMk id="24" creationId="{74D7B1D3-4BF3-C156-057F-BBD2573A4C85}"/>
            </ac:picMkLst>
          </pc:picChg>
          <pc:picChg chg="add del mod">
            <ac:chgData name="Gopalakrishnan Pitchaiah" userId="5df85280bbe8be1b" providerId="LiveId" clId="{EF60644D-DCBC-488B-9F42-26B27A65E5DC}" dt="2024-04-18T17:04:33.342" v="1137" actId="478"/>
            <ac:picMkLst>
              <pc:docMk/>
              <pc:sldMasterMk cId="3187373183" sldId="2147483659"/>
              <pc:sldLayoutMk cId="788956516" sldId="2147483675"/>
              <ac:picMk id="25" creationId="{09C97496-C120-B789-D360-4586005497DE}"/>
            </ac:picMkLst>
          </pc:picChg>
          <pc:picChg chg="add del mod">
            <ac:chgData name="Gopalakrishnan Pitchaiah" userId="5df85280bbe8be1b" providerId="LiveId" clId="{EF60644D-DCBC-488B-9F42-26B27A65E5DC}" dt="2024-04-18T17:04:33.342" v="1137" actId="478"/>
            <ac:picMkLst>
              <pc:docMk/>
              <pc:sldMasterMk cId="3187373183" sldId="2147483659"/>
              <pc:sldLayoutMk cId="788956516" sldId="2147483675"/>
              <ac:picMk id="26" creationId="{645B1467-28C2-2460-2550-2B7F8B863A7E}"/>
            </ac:picMkLst>
          </pc:picChg>
          <pc:picChg chg="add del mod">
            <ac:chgData name="Gopalakrishnan Pitchaiah" userId="5df85280bbe8be1b" providerId="LiveId" clId="{EF60644D-DCBC-488B-9F42-26B27A65E5DC}" dt="2024-04-18T17:04:33.342" v="1137" actId="478"/>
            <ac:picMkLst>
              <pc:docMk/>
              <pc:sldMasterMk cId="3187373183" sldId="2147483659"/>
              <pc:sldLayoutMk cId="788956516" sldId="2147483675"/>
              <ac:picMk id="27" creationId="{25765E7B-EC24-36DF-B296-BA60DCA2B1AE}"/>
            </ac:picMkLst>
          </pc:picChg>
          <pc:picChg chg="add del mod">
            <ac:chgData name="Gopalakrishnan Pitchaiah" userId="5df85280bbe8be1b" providerId="LiveId" clId="{EF60644D-DCBC-488B-9F42-26B27A65E5DC}" dt="2024-04-18T17:04:33.342" v="1137" actId="478"/>
            <ac:picMkLst>
              <pc:docMk/>
              <pc:sldMasterMk cId="3187373183" sldId="2147483659"/>
              <pc:sldLayoutMk cId="788956516" sldId="2147483675"/>
              <ac:picMk id="28" creationId="{43FE4C44-19D2-1D24-C631-344F6E7FC5F6}"/>
            </ac:picMkLst>
          </pc:picChg>
          <pc:picChg chg="add del mod">
            <ac:chgData name="Gopalakrishnan Pitchaiah" userId="5df85280bbe8be1b" providerId="LiveId" clId="{EF60644D-DCBC-488B-9F42-26B27A65E5DC}" dt="2024-04-18T17:04:33.342" v="1137" actId="478"/>
            <ac:picMkLst>
              <pc:docMk/>
              <pc:sldMasterMk cId="3187373183" sldId="2147483659"/>
              <pc:sldLayoutMk cId="788956516" sldId="2147483675"/>
              <ac:picMk id="29" creationId="{17830BA3-4E34-71D4-C2C3-99C3802B828B}"/>
            </ac:picMkLst>
          </pc:picChg>
          <pc:picChg chg="add mod">
            <ac:chgData name="Gopalakrishnan Pitchaiah" userId="5df85280bbe8be1b" providerId="LiveId" clId="{EF60644D-DCBC-488B-9F42-26B27A65E5DC}" dt="2024-04-18T17:10:39.812" v="1636" actId="962"/>
            <ac:picMkLst>
              <pc:docMk/>
              <pc:sldMasterMk cId="3187373183" sldId="2147483659"/>
              <pc:sldLayoutMk cId="788956516" sldId="2147483675"/>
              <ac:picMk id="30" creationId="{0CF36EE0-7D42-69FC-B9AB-A25CAFEFFF71}"/>
            </ac:picMkLst>
          </pc:picChg>
          <pc:cxnChg chg="add mod">
            <ac:chgData name="Gopalakrishnan Pitchaiah" userId="5df85280bbe8be1b" providerId="LiveId" clId="{EF60644D-DCBC-488B-9F42-26B27A65E5DC}" dt="2024-04-18T17:04:20.907" v="1135"/>
            <ac:cxnSpMkLst>
              <pc:docMk/>
              <pc:sldMasterMk cId="3187373183" sldId="2147483659"/>
              <pc:sldLayoutMk cId="788956516" sldId="2147483675"/>
              <ac:cxnSpMk id="6" creationId="{9F0AB242-D73B-4475-4D26-4D640C146B97}"/>
            </ac:cxnSpMkLst>
          </pc:cxnChg>
          <pc:cxnChg chg="add mod">
            <ac:chgData name="Gopalakrishnan Pitchaiah" userId="5df85280bbe8be1b" providerId="LiveId" clId="{EF60644D-DCBC-488B-9F42-26B27A65E5DC}" dt="2024-04-18T17:04:20.907" v="1135"/>
            <ac:cxnSpMkLst>
              <pc:docMk/>
              <pc:sldMasterMk cId="3187373183" sldId="2147483659"/>
              <pc:sldLayoutMk cId="788956516" sldId="2147483675"/>
              <ac:cxnSpMk id="8" creationId="{BAA79527-0319-1620-74D0-5D03E86A8C32}"/>
            </ac:cxnSpMkLst>
          </pc:cxnChg>
          <pc:cxnChg chg="add mod">
            <ac:chgData name="Gopalakrishnan Pitchaiah" userId="5df85280bbe8be1b" providerId="LiveId" clId="{EF60644D-DCBC-488B-9F42-26B27A65E5DC}" dt="2024-04-18T17:04:20.907" v="1135"/>
            <ac:cxnSpMkLst>
              <pc:docMk/>
              <pc:sldMasterMk cId="3187373183" sldId="2147483659"/>
              <pc:sldLayoutMk cId="788956516" sldId="2147483675"/>
              <ac:cxnSpMk id="13" creationId="{3CF6C783-1516-F8CB-6578-F55DB88E9E6B}"/>
            </ac:cxnSpMkLst>
          </pc:cxnChg>
          <pc:cxnChg chg="add mod">
            <ac:chgData name="Gopalakrishnan Pitchaiah" userId="5df85280bbe8be1b" providerId="LiveId" clId="{EF60644D-DCBC-488B-9F42-26B27A65E5DC}" dt="2024-04-18T17:04:20.907" v="1135"/>
            <ac:cxnSpMkLst>
              <pc:docMk/>
              <pc:sldMasterMk cId="3187373183" sldId="2147483659"/>
              <pc:sldLayoutMk cId="788956516" sldId="2147483675"/>
              <ac:cxnSpMk id="14" creationId="{FC47921A-0E2D-970C-40FE-929C30755BF3}"/>
            </ac:cxnSpMkLst>
          </pc:cxnChg>
          <pc:cxnChg chg="add mod">
            <ac:chgData name="Gopalakrishnan Pitchaiah" userId="5df85280bbe8be1b" providerId="LiveId" clId="{EF60644D-DCBC-488B-9F42-26B27A65E5DC}" dt="2024-04-18T17:04:20.907" v="1135"/>
            <ac:cxnSpMkLst>
              <pc:docMk/>
              <pc:sldMasterMk cId="3187373183" sldId="2147483659"/>
              <pc:sldLayoutMk cId="788956516" sldId="2147483675"/>
              <ac:cxnSpMk id="16" creationId="{ED7B8189-B9AF-6ACE-FB4E-13A9E77FCA9F}"/>
            </ac:cxnSpMkLst>
          </pc:cxnChg>
        </pc:sldLayoutChg>
        <pc:sldLayoutChg chg="addSp delSp modSp add mod modTransition">
          <pc:chgData name="Gopalakrishnan Pitchaiah" userId="5df85280bbe8be1b" providerId="LiveId" clId="{EF60644D-DCBC-488B-9F42-26B27A65E5DC}" dt="2024-04-18T17:22:17.177" v="2257" actId="20577"/>
          <pc:sldLayoutMkLst>
            <pc:docMk/>
            <pc:sldMasterMk cId="3187373183" sldId="2147483659"/>
            <pc:sldLayoutMk cId="310654472" sldId="2147483676"/>
          </pc:sldLayoutMkLst>
          <pc:spChg chg="mod">
            <ac:chgData name="Gopalakrishnan Pitchaiah" userId="5df85280bbe8be1b" providerId="LiveId" clId="{EF60644D-DCBC-488B-9F42-26B27A65E5DC}" dt="2024-04-18T17:22:17.177" v="2257" actId="20577"/>
            <ac:spMkLst>
              <pc:docMk/>
              <pc:sldMasterMk cId="3187373183" sldId="2147483659"/>
              <pc:sldLayoutMk cId="310654472" sldId="2147483676"/>
              <ac:spMk id="7" creationId="{1B4FA9AD-57B6-D25A-61CA-413E43308E92}"/>
            </ac:spMkLst>
          </pc:spChg>
          <pc:spChg chg="del">
            <ac:chgData name="Gopalakrishnan Pitchaiah" userId="5df85280bbe8be1b" providerId="LiveId" clId="{EF60644D-DCBC-488B-9F42-26B27A65E5DC}" dt="2024-04-18T17:15:36.230" v="2128" actId="478"/>
            <ac:spMkLst>
              <pc:docMk/>
              <pc:sldMasterMk cId="3187373183" sldId="2147483659"/>
              <pc:sldLayoutMk cId="310654472" sldId="2147483676"/>
              <ac:spMk id="9" creationId="{F85DE447-5FCD-0F5F-66CC-67EBEAAC33DD}"/>
            </ac:spMkLst>
          </pc:spChg>
          <pc:spChg chg="del mod">
            <ac:chgData name="Gopalakrishnan Pitchaiah" userId="5df85280bbe8be1b" providerId="LiveId" clId="{EF60644D-DCBC-488B-9F42-26B27A65E5DC}" dt="2024-04-18T17:18:49.466" v="2169" actId="478"/>
            <ac:spMkLst>
              <pc:docMk/>
              <pc:sldMasterMk cId="3187373183" sldId="2147483659"/>
              <pc:sldLayoutMk cId="310654472" sldId="2147483676"/>
              <ac:spMk id="11" creationId="{7A0CB472-BC9D-199B-8E5C-41CF8946222A}"/>
            </ac:spMkLst>
          </pc:spChg>
          <pc:spChg chg="add mod">
            <ac:chgData name="Gopalakrishnan Pitchaiah" userId="5df85280bbe8be1b" providerId="LiveId" clId="{EF60644D-DCBC-488B-9F42-26B27A65E5DC}" dt="2024-04-18T17:19:23.996" v="2213" actId="962"/>
            <ac:spMkLst>
              <pc:docMk/>
              <pc:sldMasterMk cId="3187373183" sldId="2147483659"/>
              <pc:sldLayoutMk cId="310654472" sldId="2147483676"/>
              <ac:spMk id="22" creationId="{DDB4912F-9355-0207-3186-95D36CFB511B}"/>
            </ac:spMkLst>
          </pc:spChg>
          <pc:spChg chg="add mod">
            <ac:chgData name="Gopalakrishnan Pitchaiah" userId="5df85280bbe8be1b" providerId="LiveId" clId="{EF60644D-DCBC-488B-9F42-26B27A65E5DC}" dt="2024-04-18T17:20:30.902" v="2220" actId="1076"/>
            <ac:spMkLst>
              <pc:docMk/>
              <pc:sldMasterMk cId="3187373183" sldId="2147483659"/>
              <pc:sldLayoutMk cId="310654472" sldId="2147483676"/>
              <ac:spMk id="25" creationId="{033556FA-DBA6-E6ED-8077-1D27562A67EC}"/>
            </ac:spMkLst>
          </pc:spChg>
          <pc:picChg chg="add del mod">
            <ac:chgData name="Gopalakrishnan Pitchaiah" userId="5df85280bbe8be1b" providerId="LiveId" clId="{EF60644D-DCBC-488B-9F42-26B27A65E5DC}" dt="2024-04-18T17:16:16.986" v="2130" actId="478"/>
            <ac:picMkLst>
              <pc:docMk/>
              <pc:sldMasterMk cId="3187373183" sldId="2147483659"/>
              <pc:sldLayoutMk cId="310654472" sldId="2147483676"/>
              <ac:picMk id="2" creationId="{FCDE6729-6DF5-BDDC-18EA-CCACAA82E77D}"/>
            </ac:picMkLst>
          </pc:picChg>
          <pc:picChg chg="del">
            <ac:chgData name="Gopalakrishnan Pitchaiah" userId="5df85280bbe8be1b" providerId="LiveId" clId="{EF60644D-DCBC-488B-9F42-26B27A65E5DC}" dt="2024-04-18T17:15:32.757" v="2127" actId="478"/>
            <ac:picMkLst>
              <pc:docMk/>
              <pc:sldMasterMk cId="3187373183" sldId="2147483659"/>
              <pc:sldLayoutMk cId="310654472" sldId="2147483676"/>
              <ac:picMk id="15" creationId="{3DF64D5A-624E-53EA-A09B-40C650032E4D}"/>
            </ac:picMkLst>
          </pc:picChg>
          <pc:picChg chg="del">
            <ac:chgData name="Gopalakrishnan Pitchaiah" userId="5df85280bbe8be1b" providerId="LiveId" clId="{EF60644D-DCBC-488B-9F42-26B27A65E5DC}" dt="2024-04-18T17:18:45.174" v="2166" actId="478"/>
            <ac:picMkLst>
              <pc:docMk/>
              <pc:sldMasterMk cId="3187373183" sldId="2147483659"/>
              <pc:sldLayoutMk cId="310654472" sldId="2147483676"/>
              <ac:picMk id="18" creationId="{82CF2BC9-6C40-9E46-6999-B59D4F9F3302}"/>
            </ac:picMkLst>
          </pc:picChg>
          <pc:picChg chg="add mod">
            <ac:chgData name="Gopalakrishnan Pitchaiah" userId="5df85280bbe8be1b" providerId="LiveId" clId="{EF60644D-DCBC-488B-9F42-26B27A65E5DC}" dt="2024-04-18T17:19:10.180" v="2184" actId="962"/>
            <ac:picMkLst>
              <pc:docMk/>
              <pc:sldMasterMk cId="3187373183" sldId="2147483659"/>
              <pc:sldLayoutMk cId="310654472" sldId="2147483676"/>
              <ac:picMk id="21" creationId="{82E5F032-4A9F-3A25-4C2F-61FCA7DFA648}"/>
            </ac:picMkLst>
          </pc:picChg>
          <pc:picChg chg="add mod">
            <ac:chgData name="Gopalakrishnan Pitchaiah" userId="5df85280bbe8be1b" providerId="LiveId" clId="{EF60644D-DCBC-488B-9F42-26B27A65E5DC}" dt="2024-04-18T17:20:41.885" v="2223" actId="1076"/>
            <ac:picMkLst>
              <pc:docMk/>
              <pc:sldMasterMk cId="3187373183" sldId="2147483659"/>
              <pc:sldLayoutMk cId="310654472" sldId="2147483676"/>
              <ac:picMk id="23" creationId="{2C986C91-ACD7-BFA9-0B43-24006DD40718}"/>
            </ac:picMkLst>
          </pc:picChg>
          <pc:picChg chg="add del mod">
            <ac:chgData name="Gopalakrishnan Pitchaiah" userId="5df85280bbe8be1b" providerId="LiveId" clId="{EF60644D-DCBC-488B-9F42-26B27A65E5DC}" dt="2024-04-18T17:20:08.964" v="2218" actId="478"/>
            <ac:picMkLst>
              <pc:docMk/>
              <pc:sldMasterMk cId="3187373183" sldId="2147483659"/>
              <pc:sldLayoutMk cId="310654472" sldId="2147483676"/>
              <ac:picMk id="24" creationId="{8D644D9B-4134-6769-18D5-1B971AEAE19E}"/>
            </ac:picMkLst>
          </pc:picChg>
          <pc:cxnChg chg="del">
            <ac:chgData name="Gopalakrishnan Pitchaiah" userId="5df85280bbe8be1b" providerId="LiveId" clId="{EF60644D-DCBC-488B-9F42-26B27A65E5DC}" dt="2024-04-18T17:16:46.311" v="2155" actId="478"/>
            <ac:cxnSpMkLst>
              <pc:docMk/>
              <pc:sldMasterMk cId="3187373183" sldId="2147483659"/>
              <pc:sldLayoutMk cId="310654472" sldId="2147483676"/>
              <ac:cxnSpMk id="8" creationId="{BAA79527-0319-1620-74D0-5D03E86A8C32}"/>
            </ac:cxnSpMkLst>
          </pc:cxnChg>
          <pc:cxnChg chg="add mod">
            <ac:chgData name="Gopalakrishnan Pitchaiah" userId="5df85280bbe8be1b" providerId="LiveId" clId="{EF60644D-DCBC-488B-9F42-26B27A65E5DC}" dt="2024-04-18T17:17:07.739" v="2156"/>
            <ac:cxnSpMkLst>
              <pc:docMk/>
              <pc:sldMasterMk cId="3187373183" sldId="2147483659"/>
              <pc:sldLayoutMk cId="310654472" sldId="2147483676"/>
              <ac:cxnSpMk id="20" creationId="{B04524FE-30D6-D986-6560-AB1CF4EF69A0}"/>
            </ac:cxnSpMkLst>
          </pc:cxnChg>
        </pc:sldLayoutChg>
        <pc:sldLayoutChg chg="add del mod modTransition">
          <pc:chgData name="Gopalakrishnan Pitchaiah" userId="5df85280bbe8be1b" providerId="LiveId" clId="{EF60644D-DCBC-488B-9F42-26B27A65E5DC}" dt="2024-04-18T17:21:15.655" v="2225" actId="2696"/>
          <pc:sldLayoutMkLst>
            <pc:docMk/>
            <pc:sldMasterMk cId="3187373183" sldId="2147483659"/>
            <pc:sldLayoutMk cId="1598841536" sldId="2147483677"/>
          </pc:sldLayoutMkLst>
        </pc:sldLayoutChg>
        <pc:sldLayoutChg chg="addSp delSp modSp add mod ord modTransition">
          <pc:chgData name="Gopalakrishnan Pitchaiah" userId="5df85280bbe8be1b" providerId="LiveId" clId="{EF60644D-DCBC-488B-9F42-26B27A65E5DC}" dt="2024-04-18T17:25:03.559" v="2270" actId="1076"/>
          <pc:sldLayoutMkLst>
            <pc:docMk/>
            <pc:sldMasterMk cId="3187373183" sldId="2147483659"/>
            <pc:sldLayoutMk cId="3596672204" sldId="2147483677"/>
          </pc:sldLayoutMkLst>
          <pc:spChg chg="mod">
            <ac:chgData name="Gopalakrishnan Pitchaiah" userId="5df85280bbe8be1b" providerId="LiveId" clId="{EF60644D-DCBC-488B-9F42-26B27A65E5DC}" dt="2024-04-18T17:21:45.672" v="2241" actId="20577"/>
            <ac:spMkLst>
              <pc:docMk/>
              <pc:sldMasterMk cId="3187373183" sldId="2147483659"/>
              <pc:sldLayoutMk cId="3596672204" sldId="2147483677"/>
              <ac:spMk id="9" creationId="{F85DE447-5FCD-0F5F-66CC-67EBEAAC33DD}"/>
            </ac:spMkLst>
          </pc:spChg>
          <pc:spChg chg="mod">
            <ac:chgData name="Gopalakrishnan Pitchaiah" userId="5df85280bbe8be1b" providerId="LiveId" clId="{EF60644D-DCBC-488B-9F42-26B27A65E5DC}" dt="2024-04-18T17:23:55.509" v="2266" actId="1076"/>
            <ac:spMkLst>
              <pc:docMk/>
              <pc:sldMasterMk cId="3187373183" sldId="2147483659"/>
              <pc:sldLayoutMk cId="3596672204" sldId="2147483677"/>
              <ac:spMk id="11" creationId="{7A0CB472-BC9D-199B-8E5C-41CF8946222A}"/>
            </ac:spMkLst>
          </pc:spChg>
          <pc:spChg chg="add del">
            <ac:chgData name="Gopalakrishnan Pitchaiah" userId="5df85280bbe8be1b" providerId="LiveId" clId="{EF60644D-DCBC-488B-9F42-26B27A65E5DC}" dt="2024-04-18T17:23:26.704" v="2264" actId="478"/>
            <ac:spMkLst>
              <pc:docMk/>
              <pc:sldMasterMk cId="3187373183" sldId="2147483659"/>
              <pc:sldLayoutMk cId="3596672204" sldId="2147483677"/>
              <ac:spMk id="12" creationId="{DC73EEC6-9FB0-8A49-91BF-40912D72A5EC}"/>
            </ac:spMkLst>
          </pc:spChg>
          <pc:spChg chg="add mod">
            <ac:chgData name="Gopalakrishnan Pitchaiah" userId="5df85280bbe8be1b" providerId="LiveId" clId="{EF60644D-DCBC-488B-9F42-26B27A65E5DC}" dt="2024-04-18T17:24:18.574" v="2269"/>
            <ac:spMkLst>
              <pc:docMk/>
              <pc:sldMasterMk cId="3187373183" sldId="2147483659"/>
              <pc:sldLayoutMk cId="3596672204" sldId="2147483677"/>
              <ac:spMk id="21" creationId="{BEF9EC8C-C3FB-89E2-E90D-3F4CBFF4B033}"/>
            </ac:spMkLst>
          </pc:spChg>
          <pc:picChg chg="add mod">
            <ac:chgData name="Gopalakrishnan Pitchaiah" userId="5df85280bbe8be1b" providerId="LiveId" clId="{EF60644D-DCBC-488B-9F42-26B27A65E5DC}" dt="2024-04-18T17:23:13.781" v="2260" actId="1076"/>
            <ac:picMkLst>
              <pc:docMk/>
              <pc:sldMasterMk cId="3187373183" sldId="2147483659"/>
              <pc:sldLayoutMk cId="3596672204" sldId="2147483677"/>
              <ac:picMk id="2" creationId="{E5645274-50B3-8FC6-4D5C-3D3C84328A30}"/>
            </ac:picMkLst>
          </pc:picChg>
          <pc:picChg chg="del">
            <ac:chgData name="Gopalakrishnan Pitchaiah" userId="5df85280bbe8be1b" providerId="LiveId" clId="{EF60644D-DCBC-488B-9F42-26B27A65E5DC}" dt="2024-04-18T17:22:53.344" v="2258" actId="478"/>
            <ac:picMkLst>
              <pc:docMk/>
              <pc:sldMasterMk cId="3187373183" sldId="2147483659"/>
              <pc:sldLayoutMk cId="3596672204" sldId="2147483677"/>
              <ac:picMk id="15" creationId="{3DF64D5A-624E-53EA-A09B-40C650032E4D}"/>
            </ac:picMkLst>
          </pc:picChg>
          <pc:picChg chg="mod">
            <ac:chgData name="Gopalakrishnan Pitchaiah" userId="5df85280bbe8be1b" providerId="LiveId" clId="{EF60644D-DCBC-488B-9F42-26B27A65E5DC}" dt="2024-04-18T17:25:03.559" v="2270" actId="1076"/>
            <ac:picMkLst>
              <pc:docMk/>
              <pc:sldMasterMk cId="3187373183" sldId="2147483659"/>
              <pc:sldLayoutMk cId="3596672204" sldId="2147483677"/>
              <ac:picMk id="18" creationId="{82CF2BC9-6C40-9E46-6999-B59D4F9F3302}"/>
            </ac:picMkLst>
          </pc:picChg>
          <pc:picChg chg="add del">
            <ac:chgData name="Gopalakrishnan Pitchaiah" userId="5df85280bbe8be1b" providerId="LiveId" clId="{EF60644D-DCBC-488B-9F42-26B27A65E5DC}" dt="2024-04-18T17:23:23.972" v="2263" actId="478"/>
            <ac:picMkLst>
              <pc:docMk/>
              <pc:sldMasterMk cId="3187373183" sldId="2147483659"/>
              <pc:sldLayoutMk cId="3596672204" sldId="2147483677"/>
              <ac:picMk id="19" creationId="{97E3DCA2-38BF-24DA-20F1-F11DC9548D57}"/>
            </ac:picMkLst>
          </pc:picChg>
          <pc:picChg chg="add mod">
            <ac:chgData name="Gopalakrishnan Pitchaiah" userId="5df85280bbe8be1b" providerId="LiveId" clId="{EF60644D-DCBC-488B-9F42-26B27A65E5DC}" dt="2024-04-18T17:24:13.861" v="2268"/>
            <ac:picMkLst>
              <pc:docMk/>
              <pc:sldMasterMk cId="3187373183" sldId="2147483659"/>
              <pc:sldLayoutMk cId="3596672204" sldId="2147483677"/>
              <ac:picMk id="20" creationId="{50B859C4-E371-C36E-D425-156F853AC22E}"/>
            </ac:picMkLst>
          </pc:picChg>
          <pc:cxnChg chg="add del">
            <ac:chgData name="Gopalakrishnan Pitchaiah" userId="5df85280bbe8be1b" providerId="LiveId" clId="{EF60644D-DCBC-488B-9F42-26B27A65E5DC}" dt="2024-04-18T17:23:22.586" v="2262" actId="478"/>
            <ac:cxnSpMkLst>
              <pc:docMk/>
              <pc:sldMasterMk cId="3187373183" sldId="2147483659"/>
              <pc:sldLayoutMk cId="3596672204" sldId="2147483677"/>
              <ac:cxnSpMk id="14" creationId="{FC47921A-0E2D-970C-40FE-929C30755BF3}"/>
            </ac:cxnSpMkLst>
          </pc:cxnChg>
        </pc:sldLayoutChg>
        <pc:sldLayoutChg chg="addSp delSp modSp add mod modTransition">
          <pc:chgData name="Gopalakrishnan Pitchaiah" userId="5df85280bbe8be1b" providerId="LiveId" clId="{EF60644D-DCBC-488B-9F42-26B27A65E5DC}" dt="2024-04-18T17:38:24.079" v="2661" actId="1076"/>
          <pc:sldLayoutMkLst>
            <pc:docMk/>
            <pc:sldMasterMk cId="3187373183" sldId="2147483659"/>
            <pc:sldLayoutMk cId="2512059935" sldId="2147483678"/>
          </pc:sldLayoutMkLst>
          <pc:spChg chg="add del mod">
            <ac:chgData name="Gopalakrishnan Pitchaiah" userId="5df85280bbe8be1b" providerId="LiveId" clId="{EF60644D-DCBC-488B-9F42-26B27A65E5DC}" dt="2024-04-18T17:33:40.757" v="2429" actId="478"/>
            <ac:spMkLst>
              <pc:docMk/>
              <pc:sldMasterMk cId="3187373183" sldId="2147483659"/>
              <pc:sldLayoutMk cId="2512059935" sldId="2147483678"/>
              <ac:spMk id="25" creationId="{7B33DCCC-B4F2-AA03-8201-7E8EB2F90F8F}"/>
            </ac:spMkLst>
          </pc:spChg>
          <pc:spChg chg="add del mod">
            <ac:chgData name="Gopalakrishnan Pitchaiah" userId="5df85280bbe8be1b" providerId="LiveId" clId="{EF60644D-DCBC-488B-9F42-26B27A65E5DC}" dt="2024-04-18T17:33:41.948" v="2430" actId="478"/>
            <ac:spMkLst>
              <pc:docMk/>
              <pc:sldMasterMk cId="3187373183" sldId="2147483659"/>
              <pc:sldLayoutMk cId="2512059935" sldId="2147483678"/>
              <ac:spMk id="27" creationId="{3795DCD9-F2DB-A6AF-15A7-9B6FE5410667}"/>
            </ac:spMkLst>
          </pc:spChg>
          <pc:spChg chg="add del mod">
            <ac:chgData name="Gopalakrishnan Pitchaiah" userId="5df85280bbe8be1b" providerId="LiveId" clId="{EF60644D-DCBC-488B-9F42-26B27A65E5DC}" dt="2024-04-18T17:33:45.036" v="2431" actId="478"/>
            <ac:spMkLst>
              <pc:docMk/>
              <pc:sldMasterMk cId="3187373183" sldId="2147483659"/>
              <pc:sldLayoutMk cId="2512059935" sldId="2147483678"/>
              <ac:spMk id="32" creationId="{84D76CF3-2A5D-5DEC-333B-4835F4A4FA29}"/>
            </ac:spMkLst>
          </pc:spChg>
          <pc:spChg chg="add del mod">
            <ac:chgData name="Gopalakrishnan Pitchaiah" userId="5df85280bbe8be1b" providerId="LiveId" clId="{EF60644D-DCBC-488B-9F42-26B27A65E5DC}" dt="2024-04-18T17:30:29.529" v="2296" actId="478"/>
            <ac:spMkLst>
              <pc:docMk/>
              <pc:sldMasterMk cId="3187373183" sldId="2147483659"/>
              <pc:sldLayoutMk cId="2512059935" sldId="2147483678"/>
              <ac:spMk id="35" creationId="{6E4D44ED-BDCD-5D44-8885-A365E623042B}"/>
            </ac:spMkLst>
          </pc:spChg>
          <pc:spChg chg="add del mod">
            <ac:chgData name="Gopalakrishnan Pitchaiah" userId="5df85280bbe8be1b" providerId="LiveId" clId="{EF60644D-DCBC-488B-9F42-26B27A65E5DC}" dt="2024-04-18T17:30:29.529" v="2296" actId="478"/>
            <ac:spMkLst>
              <pc:docMk/>
              <pc:sldMasterMk cId="3187373183" sldId="2147483659"/>
              <pc:sldLayoutMk cId="2512059935" sldId="2147483678"/>
              <ac:spMk id="37" creationId="{56F4F4C1-2BD9-99C9-7A29-53BAF7EC5D1B}"/>
            </ac:spMkLst>
          </pc:spChg>
          <pc:spChg chg="add del mod">
            <ac:chgData name="Gopalakrishnan Pitchaiah" userId="5df85280bbe8be1b" providerId="LiveId" clId="{EF60644D-DCBC-488B-9F42-26B27A65E5DC}" dt="2024-04-18T17:30:29.529" v="2296" actId="478"/>
            <ac:spMkLst>
              <pc:docMk/>
              <pc:sldMasterMk cId="3187373183" sldId="2147483659"/>
              <pc:sldLayoutMk cId="2512059935" sldId="2147483678"/>
              <ac:spMk id="38" creationId="{C5061416-1C43-A8F1-6DA9-F8DB1F66C710}"/>
            </ac:spMkLst>
          </pc:spChg>
          <pc:spChg chg="add del mod">
            <ac:chgData name="Gopalakrishnan Pitchaiah" userId="5df85280bbe8be1b" providerId="LiveId" clId="{EF60644D-DCBC-488B-9F42-26B27A65E5DC}" dt="2024-04-18T17:30:29.529" v="2296" actId="478"/>
            <ac:spMkLst>
              <pc:docMk/>
              <pc:sldMasterMk cId="3187373183" sldId="2147483659"/>
              <pc:sldLayoutMk cId="2512059935" sldId="2147483678"/>
              <ac:spMk id="39" creationId="{44959AD5-3D72-29E2-479E-178BEE6CDA1E}"/>
            </ac:spMkLst>
          </pc:spChg>
          <pc:spChg chg="add del mod">
            <ac:chgData name="Gopalakrishnan Pitchaiah" userId="5df85280bbe8be1b" providerId="LiveId" clId="{EF60644D-DCBC-488B-9F42-26B27A65E5DC}" dt="2024-04-18T17:30:29.529" v="2296" actId="478"/>
            <ac:spMkLst>
              <pc:docMk/>
              <pc:sldMasterMk cId="3187373183" sldId="2147483659"/>
              <pc:sldLayoutMk cId="2512059935" sldId="2147483678"/>
              <ac:spMk id="40" creationId="{649B6CEB-D6FA-3A88-E889-DC391CB7C02D}"/>
            </ac:spMkLst>
          </pc:spChg>
          <pc:spChg chg="add del mod">
            <ac:chgData name="Gopalakrishnan Pitchaiah" userId="5df85280bbe8be1b" providerId="LiveId" clId="{EF60644D-DCBC-488B-9F42-26B27A65E5DC}" dt="2024-04-18T17:30:29.529" v="2296" actId="478"/>
            <ac:spMkLst>
              <pc:docMk/>
              <pc:sldMasterMk cId="3187373183" sldId="2147483659"/>
              <pc:sldLayoutMk cId="2512059935" sldId="2147483678"/>
              <ac:spMk id="41" creationId="{3654646C-A913-B00D-8EE8-6BF8A1907B54}"/>
            </ac:spMkLst>
          </pc:spChg>
          <pc:spChg chg="add del mod">
            <ac:chgData name="Gopalakrishnan Pitchaiah" userId="5df85280bbe8be1b" providerId="LiveId" clId="{EF60644D-DCBC-488B-9F42-26B27A65E5DC}" dt="2024-04-18T17:30:29.529" v="2296" actId="478"/>
            <ac:spMkLst>
              <pc:docMk/>
              <pc:sldMasterMk cId="3187373183" sldId="2147483659"/>
              <pc:sldLayoutMk cId="2512059935" sldId="2147483678"/>
              <ac:spMk id="42" creationId="{83D1EB26-6C29-DC7B-84EF-CCB7E82278A9}"/>
            </ac:spMkLst>
          </pc:spChg>
          <pc:spChg chg="add del mod">
            <ac:chgData name="Gopalakrishnan Pitchaiah" userId="5df85280bbe8be1b" providerId="LiveId" clId="{EF60644D-DCBC-488B-9F42-26B27A65E5DC}" dt="2024-04-18T17:30:29.529" v="2296" actId="478"/>
            <ac:spMkLst>
              <pc:docMk/>
              <pc:sldMasterMk cId="3187373183" sldId="2147483659"/>
              <pc:sldLayoutMk cId="2512059935" sldId="2147483678"/>
              <ac:spMk id="43" creationId="{FE2606B3-8313-E76D-8859-006EA034BCED}"/>
            </ac:spMkLst>
          </pc:spChg>
          <pc:spChg chg="add del">
            <ac:chgData name="Gopalakrishnan Pitchaiah" userId="5df85280bbe8be1b" providerId="LiveId" clId="{EF60644D-DCBC-488B-9F42-26B27A65E5DC}" dt="2024-04-18T17:28:16.993" v="2279" actId="478"/>
            <ac:spMkLst>
              <pc:docMk/>
              <pc:sldMasterMk cId="3187373183" sldId="2147483659"/>
              <pc:sldLayoutMk cId="2512059935" sldId="2147483678"/>
              <ac:spMk id="44" creationId="{C14C186B-8D35-E8C6-D4C9-4E3FB9B62AA0}"/>
            </ac:spMkLst>
          </pc:spChg>
          <pc:spChg chg="del">
            <ac:chgData name="Gopalakrishnan Pitchaiah" userId="5df85280bbe8be1b" providerId="LiveId" clId="{EF60644D-DCBC-488B-9F42-26B27A65E5DC}" dt="2024-04-18T17:28:16.993" v="2279" actId="478"/>
            <ac:spMkLst>
              <pc:docMk/>
              <pc:sldMasterMk cId="3187373183" sldId="2147483659"/>
              <pc:sldLayoutMk cId="2512059935" sldId="2147483678"/>
              <ac:spMk id="45" creationId="{AC732BB2-02F4-22EB-6FC5-B451926EF3B7}"/>
            </ac:spMkLst>
          </pc:spChg>
          <pc:spChg chg="add del">
            <ac:chgData name="Gopalakrishnan Pitchaiah" userId="5df85280bbe8be1b" providerId="LiveId" clId="{EF60644D-DCBC-488B-9F42-26B27A65E5DC}" dt="2024-04-18T17:28:16.993" v="2279" actId="478"/>
            <ac:spMkLst>
              <pc:docMk/>
              <pc:sldMasterMk cId="3187373183" sldId="2147483659"/>
              <pc:sldLayoutMk cId="2512059935" sldId="2147483678"/>
              <ac:spMk id="46" creationId="{B6931F9A-4C2B-C4B6-905D-F87DAAAE51DA}"/>
            </ac:spMkLst>
          </pc:spChg>
          <pc:spChg chg="add del">
            <ac:chgData name="Gopalakrishnan Pitchaiah" userId="5df85280bbe8be1b" providerId="LiveId" clId="{EF60644D-DCBC-488B-9F42-26B27A65E5DC}" dt="2024-04-18T17:28:16.993" v="2279" actId="478"/>
            <ac:spMkLst>
              <pc:docMk/>
              <pc:sldMasterMk cId="3187373183" sldId="2147483659"/>
              <pc:sldLayoutMk cId="2512059935" sldId="2147483678"/>
              <ac:spMk id="47" creationId="{9877D3E3-4B66-9986-9DC2-4E95951167B0}"/>
            </ac:spMkLst>
          </pc:spChg>
          <pc:spChg chg="add del">
            <ac:chgData name="Gopalakrishnan Pitchaiah" userId="5df85280bbe8be1b" providerId="LiveId" clId="{EF60644D-DCBC-488B-9F42-26B27A65E5DC}" dt="2024-04-18T17:36:11.273" v="2560" actId="11529"/>
            <ac:spMkLst>
              <pc:docMk/>
              <pc:sldMasterMk cId="3187373183" sldId="2147483659"/>
              <pc:sldLayoutMk cId="2512059935" sldId="2147483678"/>
              <ac:spMk id="51" creationId="{26A64D02-7E7A-1A7C-0A1F-EE5F19BAA51B}"/>
            </ac:spMkLst>
          </pc:spChg>
          <pc:spChg chg="add mod">
            <ac:chgData name="Gopalakrishnan Pitchaiah" userId="5df85280bbe8be1b" providerId="LiveId" clId="{EF60644D-DCBC-488B-9F42-26B27A65E5DC}" dt="2024-04-18T17:37:36.708" v="2628" actId="962"/>
            <ac:spMkLst>
              <pc:docMk/>
              <pc:sldMasterMk cId="3187373183" sldId="2147483659"/>
              <pc:sldLayoutMk cId="2512059935" sldId="2147483678"/>
              <ac:spMk id="52" creationId="{1389D7C6-342F-D98C-01B3-CFC2D4E6EF93}"/>
            </ac:spMkLst>
          </pc:spChg>
          <pc:spChg chg="add del">
            <ac:chgData name="Gopalakrishnan Pitchaiah" userId="5df85280bbe8be1b" providerId="LiveId" clId="{EF60644D-DCBC-488B-9F42-26B27A65E5DC}" dt="2024-04-18T17:36:28.971" v="2578" actId="11529"/>
            <ac:spMkLst>
              <pc:docMk/>
              <pc:sldMasterMk cId="3187373183" sldId="2147483659"/>
              <pc:sldLayoutMk cId="2512059935" sldId="2147483678"/>
              <ac:spMk id="53" creationId="{3C268487-9021-1CFF-07B8-847F1DFE4DC2}"/>
            </ac:spMkLst>
          </pc:spChg>
          <pc:spChg chg="add mod">
            <ac:chgData name="Gopalakrishnan Pitchaiah" userId="5df85280bbe8be1b" providerId="LiveId" clId="{EF60644D-DCBC-488B-9F42-26B27A65E5DC}" dt="2024-04-18T17:37:43.728" v="2652" actId="962"/>
            <ac:spMkLst>
              <pc:docMk/>
              <pc:sldMasterMk cId="3187373183" sldId="2147483659"/>
              <pc:sldLayoutMk cId="2512059935" sldId="2147483678"/>
              <ac:spMk id="54" creationId="{0099BD60-AE24-F6FE-3188-E819A66806C7}"/>
            </ac:spMkLst>
          </pc:spChg>
          <pc:spChg chg="add mod">
            <ac:chgData name="Gopalakrishnan Pitchaiah" userId="5df85280bbe8be1b" providerId="LiveId" clId="{EF60644D-DCBC-488B-9F42-26B27A65E5DC}" dt="2024-04-18T17:38:08.571" v="2657" actId="1076"/>
            <ac:spMkLst>
              <pc:docMk/>
              <pc:sldMasterMk cId="3187373183" sldId="2147483659"/>
              <pc:sldLayoutMk cId="2512059935" sldId="2147483678"/>
              <ac:spMk id="55" creationId="{C96C2338-B294-52B0-3604-9EFC5E76A27F}"/>
            </ac:spMkLst>
          </pc:spChg>
          <pc:spChg chg="add mod">
            <ac:chgData name="Gopalakrishnan Pitchaiah" userId="5df85280bbe8be1b" providerId="LiveId" clId="{EF60644D-DCBC-488B-9F42-26B27A65E5DC}" dt="2024-04-18T17:38:08.571" v="2657" actId="1076"/>
            <ac:spMkLst>
              <pc:docMk/>
              <pc:sldMasterMk cId="3187373183" sldId="2147483659"/>
              <pc:sldLayoutMk cId="2512059935" sldId="2147483678"/>
              <ac:spMk id="56" creationId="{A55D76AD-1E94-0EB5-D576-7E57B625ACA4}"/>
            </ac:spMkLst>
          </pc:spChg>
          <pc:spChg chg="add mod">
            <ac:chgData name="Gopalakrishnan Pitchaiah" userId="5df85280bbe8be1b" providerId="LiveId" clId="{EF60644D-DCBC-488B-9F42-26B27A65E5DC}" dt="2024-04-18T17:38:15.851" v="2659" actId="1076"/>
            <ac:spMkLst>
              <pc:docMk/>
              <pc:sldMasterMk cId="3187373183" sldId="2147483659"/>
              <pc:sldLayoutMk cId="2512059935" sldId="2147483678"/>
              <ac:spMk id="57" creationId="{66DC254B-00B7-293B-E818-481574578D8B}"/>
            </ac:spMkLst>
          </pc:spChg>
          <pc:spChg chg="add mod">
            <ac:chgData name="Gopalakrishnan Pitchaiah" userId="5df85280bbe8be1b" providerId="LiveId" clId="{EF60644D-DCBC-488B-9F42-26B27A65E5DC}" dt="2024-04-18T17:38:15.851" v="2659" actId="1076"/>
            <ac:spMkLst>
              <pc:docMk/>
              <pc:sldMasterMk cId="3187373183" sldId="2147483659"/>
              <pc:sldLayoutMk cId="2512059935" sldId="2147483678"/>
              <ac:spMk id="58" creationId="{EF5C0BFF-40AB-970E-0D93-C216BD790094}"/>
            </ac:spMkLst>
          </pc:spChg>
          <pc:spChg chg="add mod">
            <ac:chgData name="Gopalakrishnan Pitchaiah" userId="5df85280bbe8be1b" providerId="LiveId" clId="{EF60644D-DCBC-488B-9F42-26B27A65E5DC}" dt="2024-04-18T17:38:24.079" v="2661" actId="1076"/>
            <ac:spMkLst>
              <pc:docMk/>
              <pc:sldMasterMk cId="3187373183" sldId="2147483659"/>
              <pc:sldLayoutMk cId="2512059935" sldId="2147483678"/>
              <ac:spMk id="59" creationId="{2EF7B3AE-6FDE-82C0-8049-6981A6C43084}"/>
            </ac:spMkLst>
          </pc:spChg>
          <pc:spChg chg="add mod">
            <ac:chgData name="Gopalakrishnan Pitchaiah" userId="5df85280bbe8be1b" providerId="LiveId" clId="{EF60644D-DCBC-488B-9F42-26B27A65E5DC}" dt="2024-04-18T17:38:24.079" v="2661" actId="1076"/>
            <ac:spMkLst>
              <pc:docMk/>
              <pc:sldMasterMk cId="3187373183" sldId="2147483659"/>
              <pc:sldLayoutMk cId="2512059935" sldId="2147483678"/>
              <ac:spMk id="60" creationId="{DDD11E51-1523-C12C-10CF-F79C151BAC93}"/>
            </ac:spMkLst>
          </pc:spChg>
          <pc:picChg chg="add del mod">
            <ac:chgData name="Gopalakrishnan Pitchaiah" userId="5df85280bbe8be1b" providerId="LiveId" clId="{EF60644D-DCBC-488B-9F42-26B27A65E5DC}" dt="2024-04-18T17:33:32.186" v="2425" actId="478"/>
            <ac:picMkLst>
              <pc:docMk/>
              <pc:sldMasterMk cId="3187373183" sldId="2147483659"/>
              <pc:sldLayoutMk cId="2512059935" sldId="2147483678"/>
              <ac:picMk id="34" creationId="{00EDC05A-27CA-3EF9-4A06-44281783158F}"/>
            </ac:picMkLst>
          </pc:picChg>
          <pc:picChg chg="add del mod">
            <ac:chgData name="Gopalakrishnan Pitchaiah" userId="5df85280bbe8be1b" providerId="LiveId" clId="{EF60644D-DCBC-488B-9F42-26B27A65E5DC}" dt="2024-04-18T17:33:31.134" v="2424" actId="478"/>
            <ac:picMkLst>
              <pc:docMk/>
              <pc:sldMasterMk cId="3187373183" sldId="2147483659"/>
              <pc:sldLayoutMk cId="2512059935" sldId="2147483678"/>
              <ac:picMk id="36" creationId="{63E4A26F-8747-1E23-290B-B3212D7494B2}"/>
            </ac:picMkLst>
          </pc:picChg>
          <pc:picChg chg="add del mod">
            <ac:chgData name="Gopalakrishnan Pitchaiah" userId="5df85280bbe8be1b" providerId="LiveId" clId="{EF60644D-DCBC-488B-9F42-26B27A65E5DC}" dt="2024-04-18T17:33:33.547" v="2426" actId="478"/>
            <ac:picMkLst>
              <pc:docMk/>
              <pc:sldMasterMk cId="3187373183" sldId="2147483659"/>
              <pc:sldLayoutMk cId="2512059935" sldId="2147483678"/>
              <ac:picMk id="49" creationId="{B4107FF1-B39F-5F41-33D4-A43962619D71}"/>
            </ac:picMkLst>
          </pc:picChg>
          <pc:picChg chg="add del mod">
            <ac:chgData name="Gopalakrishnan Pitchaiah" userId="5df85280bbe8be1b" providerId="LiveId" clId="{EF60644D-DCBC-488B-9F42-26B27A65E5DC}" dt="2024-04-18T17:33:34.720" v="2427" actId="478"/>
            <ac:picMkLst>
              <pc:docMk/>
              <pc:sldMasterMk cId="3187373183" sldId="2147483659"/>
              <pc:sldLayoutMk cId="2512059935" sldId="2147483678"/>
              <ac:picMk id="50" creationId="{B3EFAA01-99CE-D5E8-DFD0-EDF0199EB45B}"/>
            </ac:picMkLst>
          </pc:picChg>
          <pc:cxnChg chg="mod">
            <ac:chgData name="Gopalakrishnan Pitchaiah" userId="5df85280bbe8be1b" providerId="LiveId" clId="{EF60644D-DCBC-488B-9F42-26B27A65E5DC}" dt="2024-04-18T17:35:01.747" v="2538" actId="962"/>
            <ac:cxnSpMkLst>
              <pc:docMk/>
              <pc:sldMasterMk cId="3187373183" sldId="2147483659"/>
              <pc:sldLayoutMk cId="2512059935" sldId="2147483678"/>
              <ac:cxnSpMk id="2" creationId="{9AC649EC-DCD1-FE01-4B57-F8E6EA835122}"/>
            </ac:cxnSpMkLst>
          </pc:cxnChg>
          <pc:cxnChg chg="del mod">
            <ac:chgData name="Gopalakrishnan Pitchaiah" userId="5df85280bbe8be1b" providerId="LiveId" clId="{EF60644D-DCBC-488B-9F42-26B27A65E5DC}" dt="2024-04-18T17:30:29.529" v="2296" actId="478"/>
            <ac:cxnSpMkLst>
              <pc:docMk/>
              <pc:sldMasterMk cId="3187373183" sldId="2147483659"/>
              <pc:sldLayoutMk cId="2512059935" sldId="2147483678"/>
              <ac:cxnSpMk id="8" creationId="{9F311F9D-8BEC-D5A1-5303-03E13F488FA6}"/>
            </ac:cxnSpMkLst>
          </pc:cxnChg>
          <pc:cxnChg chg="add del mod">
            <ac:chgData name="Gopalakrishnan Pitchaiah" userId="5df85280bbe8be1b" providerId="LiveId" clId="{EF60644D-DCBC-488B-9F42-26B27A65E5DC}" dt="2024-04-18T17:30:29.529" v="2296" actId="478"/>
            <ac:cxnSpMkLst>
              <pc:docMk/>
              <pc:sldMasterMk cId="3187373183" sldId="2147483659"/>
              <pc:sldLayoutMk cId="2512059935" sldId="2147483678"/>
              <ac:cxnSpMk id="14" creationId="{71186525-1499-DC47-30EF-A3066130A6F1}"/>
            </ac:cxnSpMkLst>
          </pc:cxnChg>
          <pc:cxnChg chg="add del mod">
            <ac:chgData name="Gopalakrishnan Pitchaiah" userId="5df85280bbe8be1b" providerId="LiveId" clId="{EF60644D-DCBC-488B-9F42-26B27A65E5DC}" dt="2024-04-18T17:30:29.529" v="2296" actId="478"/>
            <ac:cxnSpMkLst>
              <pc:docMk/>
              <pc:sldMasterMk cId="3187373183" sldId="2147483659"/>
              <pc:sldLayoutMk cId="2512059935" sldId="2147483678"/>
              <ac:cxnSpMk id="16" creationId="{7CE3AB3E-146E-5B9C-50ED-6D6CA38E9669}"/>
            </ac:cxnSpMkLst>
          </pc:cxnChg>
          <pc:cxnChg chg="add del mod">
            <ac:chgData name="Gopalakrishnan Pitchaiah" userId="5df85280bbe8be1b" providerId="LiveId" clId="{EF60644D-DCBC-488B-9F42-26B27A65E5DC}" dt="2024-04-18T17:30:29.529" v="2296" actId="478"/>
            <ac:cxnSpMkLst>
              <pc:docMk/>
              <pc:sldMasterMk cId="3187373183" sldId="2147483659"/>
              <pc:sldLayoutMk cId="2512059935" sldId="2147483678"/>
              <ac:cxnSpMk id="17" creationId="{10878178-511C-FDED-A728-6EFF2B46DC6D}"/>
            </ac:cxnSpMkLst>
          </pc:cxnChg>
          <pc:cxnChg chg="mod">
            <ac:chgData name="Gopalakrishnan Pitchaiah" userId="5df85280bbe8be1b" providerId="LiveId" clId="{EF60644D-DCBC-488B-9F42-26B27A65E5DC}" dt="2024-04-18T17:35:11.929" v="2558" actId="962"/>
            <ac:cxnSpMkLst>
              <pc:docMk/>
              <pc:sldMasterMk cId="3187373183" sldId="2147483659"/>
              <pc:sldLayoutMk cId="2512059935" sldId="2147483678"/>
              <ac:cxnSpMk id="18" creationId="{7BA9E465-1874-8020-0D68-CFF06B43A720}"/>
            </ac:cxnSpMkLst>
          </pc:cxnChg>
          <pc:cxnChg chg="add del mod">
            <ac:chgData name="Gopalakrishnan Pitchaiah" userId="5df85280bbe8be1b" providerId="LiveId" clId="{EF60644D-DCBC-488B-9F42-26B27A65E5DC}" dt="2024-04-18T17:32:47.713" v="2422" actId="478"/>
            <ac:cxnSpMkLst>
              <pc:docMk/>
              <pc:sldMasterMk cId="3187373183" sldId="2147483659"/>
              <pc:sldLayoutMk cId="2512059935" sldId="2147483678"/>
              <ac:cxnSpMk id="24" creationId="{93B78B72-5AF7-E1B6-9D97-8B05B72CD865}"/>
            </ac:cxnSpMkLst>
          </pc:cxnChg>
          <pc:cxnChg chg="add mod">
            <ac:chgData name="Gopalakrishnan Pitchaiah" userId="5df85280bbe8be1b" providerId="LiveId" clId="{EF60644D-DCBC-488B-9F42-26B27A65E5DC}" dt="2024-04-18T17:34:34.806" v="2486" actId="962"/>
            <ac:cxnSpMkLst>
              <pc:docMk/>
              <pc:sldMasterMk cId="3187373183" sldId="2147483659"/>
              <pc:sldLayoutMk cId="2512059935" sldId="2147483678"/>
              <ac:cxnSpMk id="26" creationId="{E2BED3C7-B3B5-0BB2-283C-196304C456BE}"/>
            </ac:cxnSpMkLst>
          </pc:cxnChg>
          <pc:cxnChg chg="add mod">
            <ac:chgData name="Gopalakrishnan Pitchaiah" userId="5df85280bbe8be1b" providerId="LiveId" clId="{EF60644D-DCBC-488B-9F42-26B27A65E5DC}" dt="2024-04-18T17:35:58.593" v="2559" actId="1076"/>
            <ac:cxnSpMkLst>
              <pc:docMk/>
              <pc:sldMasterMk cId="3187373183" sldId="2147483659"/>
              <pc:sldLayoutMk cId="2512059935" sldId="2147483678"/>
              <ac:cxnSpMk id="28" creationId="{0B61D372-4603-4518-11C2-693E14699F9E}"/>
            </ac:cxnSpMkLst>
          </pc:cxnChg>
          <pc:cxnChg chg="add mod">
            <ac:chgData name="Gopalakrishnan Pitchaiah" userId="5df85280bbe8be1b" providerId="LiveId" clId="{EF60644D-DCBC-488B-9F42-26B27A65E5DC}" dt="2024-04-18T17:34:20.299" v="2456" actId="962"/>
            <ac:cxnSpMkLst>
              <pc:docMk/>
              <pc:sldMasterMk cId="3187373183" sldId="2147483659"/>
              <pc:sldLayoutMk cId="2512059935" sldId="2147483678"/>
              <ac:cxnSpMk id="29" creationId="{8281DEB8-5EA6-CD9F-66EA-8C0D63F024C6}"/>
            </ac:cxnSpMkLst>
          </pc:cxnChg>
          <pc:cxnChg chg="add mod">
            <ac:chgData name="Gopalakrishnan Pitchaiah" userId="5df85280bbe8be1b" providerId="LiveId" clId="{EF60644D-DCBC-488B-9F42-26B27A65E5DC}" dt="2024-04-18T17:34:26.067" v="2464" actId="962"/>
            <ac:cxnSpMkLst>
              <pc:docMk/>
              <pc:sldMasterMk cId="3187373183" sldId="2147483659"/>
              <pc:sldLayoutMk cId="2512059935" sldId="2147483678"/>
              <ac:cxnSpMk id="30" creationId="{0D20D98C-B5DF-788B-765D-1373150F482E}"/>
            </ac:cxnSpMkLst>
          </pc:cxnChg>
        </pc:sldLayoutChg>
        <pc:sldLayoutChg chg="addSp delSp modSp add mod modTransition">
          <pc:chgData name="Gopalakrishnan Pitchaiah" userId="5df85280bbe8be1b" providerId="LiveId" clId="{EF60644D-DCBC-488B-9F42-26B27A65E5DC}" dt="2024-04-18T17:47:30.726" v="2824" actId="1076"/>
          <pc:sldLayoutMkLst>
            <pc:docMk/>
            <pc:sldMasterMk cId="3187373183" sldId="2147483659"/>
            <pc:sldLayoutMk cId="1328093709" sldId="2147483679"/>
          </pc:sldLayoutMkLst>
          <pc:spChg chg="add del mod">
            <ac:chgData name="Gopalakrishnan Pitchaiah" userId="5df85280bbe8be1b" providerId="LiveId" clId="{EF60644D-DCBC-488B-9F42-26B27A65E5DC}" dt="2024-04-18T17:44:55.406" v="2691" actId="478"/>
            <ac:spMkLst>
              <pc:docMk/>
              <pc:sldMasterMk cId="3187373183" sldId="2147483659"/>
              <pc:sldLayoutMk cId="1328093709" sldId="2147483679"/>
              <ac:spMk id="9" creationId="{CF280459-3185-3113-4179-C0DE60D55CBA}"/>
            </ac:spMkLst>
          </pc:spChg>
          <pc:spChg chg="add del mod">
            <ac:chgData name="Gopalakrishnan Pitchaiah" userId="5df85280bbe8be1b" providerId="LiveId" clId="{EF60644D-DCBC-488B-9F42-26B27A65E5DC}" dt="2024-04-18T17:44:43.905" v="2688" actId="478"/>
            <ac:spMkLst>
              <pc:docMk/>
              <pc:sldMasterMk cId="3187373183" sldId="2147483659"/>
              <pc:sldLayoutMk cId="1328093709" sldId="2147483679"/>
              <ac:spMk id="10" creationId="{E13A381C-6196-CECD-9FB4-D1AEF4C75A1A}"/>
            </ac:spMkLst>
          </pc:spChg>
          <pc:spChg chg="del">
            <ac:chgData name="Gopalakrishnan Pitchaiah" userId="5df85280bbe8be1b" providerId="LiveId" clId="{EF60644D-DCBC-488B-9F42-26B27A65E5DC}" dt="2024-04-18T17:43:04.577" v="2668" actId="478"/>
            <ac:spMkLst>
              <pc:docMk/>
              <pc:sldMasterMk cId="3187373183" sldId="2147483659"/>
              <pc:sldLayoutMk cId="1328093709" sldId="2147483679"/>
              <ac:spMk id="12" creationId="{7DFFB656-1BD0-CE4A-5802-D6212A451DBC}"/>
            </ac:spMkLst>
          </pc:spChg>
          <pc:spChg chg="add del">
            <ac:chgData name="Gopalakrishnan Pitchaiah" userId="5df85280bbe8be1b" providerId="LiveId" clId="{EF60644D-DCBC-488B-9F42-26B27A65E5DC}" dt="2024-04-18T17:45:10.609" v="2692" actId="11529"/>
            <ac:spMkLst>
              <pc:docMk/>
              <pc:sldMasterMk cId="3187373183" sldId="2147483659"/>
              <pc:sldLayoutMk cId="1328093709" sldId="2147483679"/>
              <ac:spMk id="15" creationId="{4B2BFDD0-CBF2-73EA-A70F-FD6CB828CD92}"/>
            </ac:spMkLst>
          </pc:spChg>
          <pc:spChg chg="add mod">
            <ac:chgData name="Gopalakrishnan Pitchaiah" userId="5df85280bbe8be1b" providerId="LiveId" clId="{EF60644D-DCBC-488B-9F42-26B27A65E5DC}" dt="2024-04-18T17:45:52.802" v="2745" actId="962"/>
            <ac:spMkLst>
              <pc:docMk/>
              <pc:sldMasterMk cId="3187373183" sldId="2147483659"/>
              <pc:sldLayoutMk cId="1328093709" sldId="2147483679"/>
              <ac:spMk id="16" creationId="{A0FA8092-A551-E7FE-4FDB-0255776CFF89}"/>
            </ac:spMkLst>
          </pc:spChg>
          <pc:spChg chg="add del">
            <ac:chgData name="Gopalakrishnan Pitchaiah" userId="5df85280bbe8be1b" providerId="LiveId" clId="{EF60644D-DCBC-488B-9F42-26B27A65E5DC}" dt="2024-04-18T17:46:02.169" v="2746" actId="11529"/>
            <ac:spMkLst>
              <pc:docMk/>
              <pc:sldMasterMk cId="3187373183" sldId="2147483659"/>
              <pc:sldLayoutMk cId="1328093709" sldId="2147483679"/>
              <ac:spMk id="17" creationId="{67E93446-516D-6371-24B1-F944A311F030}"/>
            </ac:spMkLst>
          </pc:spChg>
          <pc:spChg chg="add del mod">
            <ac:chgData name="Gopalakrishnan Pitchaiah" userId="5df85280bbe8be1b" providerId="LiveId" clId="{EF60644D-DCBC-488B-9F42-26B27A65E5DC}" dt="2024-04-18T17:46:06.377" v="2747" actId="478"/>
            <ac:spMkLst>
              <pc:docMk/>
              <pc:sldMasterMk cId="3187373183" sldId="2147483659"/>
              <pc:sldLayoutMk cId="1328093709" sldId="2147483679"/>
              <ac:spMk id="19" creationId="{CD9D442A-4C2D-ED50-F154-E579CB459061}"/>
            </ac:spMkLst>
          </pc:spChg>
          <pc:spChg chg="add del">
            <ac:chgData name="Gopalakrishnan Pitchaiah" userId="5df85280bbe8be1b" providerId="LiveId" clId="{EF60644D-DCBC-488B-9F42-26B27A65E5DC}" dt="2024-04-18T17:46:14.267" v="2748" actId="11529"/>
            <ac:spMkLst>
              <pc:docMk/>
              <pc:sldMasterMk cId="3187373183" sldId="2147483659"/>
              <pc:sldLayoutMk cId="1328093709" sldId="2147483679"/>
              <ac:spMk id="20" creationId="{34EC30A4-5B73-5F61-98D4-578FF50C5738}"/>
            </ac:spMkLst>
          </pc:spChg>
          <pc:spChg chg="add mod">
            <ac:chgData name="Gopalakrishnan Pitchaiah" userId="5df85280bbe8be1b" providerId="LiveId" clId="{EF60644D-DCBC-488B-9F42-26B27A65E5DC}" dt="2024-04-18T17:46:31.538" v="2818" actId="962"/>
            <ac:spMkLst>
              <pc:docMk/>
              <pc:sldMasterMk cId="3187373183" sldId="2147483659"/>
              <pc:sldLayoutMk cId="1328093709" sldId="2147483679"/>
              <ac:spMk id="21" creationId="{CAA29546-28A3-1BBF-6A39-57E8F7C24304}"/>
            </ac:spMkLst>
          </pc:spChg>
          <pc:spChg chg="add mod">
            <ac:chgData name="Gopalakrishnan Pitchaiah" userId="5df85280bbe8be1b" providerId="LiveId" clId="{EF60644D-DCBC-488B-9F42-26B27A65E5DC}" dt="2024-04-18T17:46:40.336" v="2819"/>
            <ac:spMkLst>
              <pc:docMk/>
              <pc:sldMasterMk cId="3187373183" sldId="2147483659"/>
              <pc:sldLayoutMk cId="1328093709" sldId="2147483679"/>
              <ac:spMk id="23" creationId="{3460DDD8-E79A-6323-DAC6-E37602A71EE9}"/>
            </ac:spMkLst>
          </pc:spChg>
          <pc:spChg chg="add mod">
            <ac:chgData name="Gopalakrishnan Pitchaiah" userId="5df85280bbe8be1b" providerId="LiveId" clId="{EF60644D-DCBC-488B-9F42-26B27A65E5DC}" dt="2024-04-18T17:46:40.336" v="2819"/>
            <ac:spMkLst>
              <pc:docMk/>
              <pc:sldMasterMk cId="3187373183" sldId="2147483659"/>
              <pc:sldLayoutMk cId="1328093709" sldId="2147483679"/>
              <ac:spMk id="24" creationId="{CD5D6D53-B306-4DD7-0A0B-785E5979810F}"/>
            </ac:spMkLst>
          </pc:spChg>
          <pc:spChg chg="add mod">
            <ac:chgData name="Gopalakrishnan Pitchaiah" userId="5df85280bbe8be1b" providerId="LiveId" clId="{EF60644D-DCBC-488B-9F42-26B27A65E5DC}" dt="2024-04-18T17:47:14.066" v="2821" actId="1076"/>
            <ac:spMkLst>
              <pc:docMk/>
              <pc:sldMasterMk cId="3187373183" sldId="2147483659"/>
              <pc:sldLayoutMk cId="1328093709" sldId="2147483679"/>
              <ac:spMk id="25" creationId="{8911F59C-473F-1DB3-D95F-E3E29C4C96F2}"/>
            </ac:spMkLst>
          </pc:spChg>
          <pc:spChg chg="add mod">
            <ac:chgData name="Gopalakrishnan Pitchaiah" userId="5df85280bbe8be1b" providerId="LiveId" clId="{EF60644D-DCBC-488B-9F42-26B27A65E5DC}" dt="2024-04-18T17:47:14.066" v="2821" actId="1076"/>
            <ac:spMkLst>
              <pc:docMk/>
              <pc:sldMasterMk cId="3187373183" sldId="2147483659"/>
              <pc:sldLayoutMk cId="1328093709" sldId="2147483679"/>
              <ac:spMk id="27" creationId="{B7FFD73D-730B-2FB3-8B8D-1638425B2E18}"/>
            </ac:spMkLst>
          </pc:spChg>
          <pc:spChg chg="add mod">
            <ac:chgData name="Gopalakrishnan Pitchaiah" userId="5df85280bbe8be1b" providerId="LiveId" clId="{EF60644D-DCBC-488B-9F42-26B27A65E5DC}" dt="2024-04-18T17:47:30.726" v="2824" actId="1076"/>
            <ac:spMkLst>
              <pc:docMk/>
              <pc:sldMasterMk cId="3187373183" sldId="2147483659"/>
              <pc:sldLayoutMk cId="1328093709" sldId="2147483679"/>
              <ac:spMk id="32" creationId="{21C1F8F5-3789-9055-DF08-C722FBC3FF81}"/>
            </ac:spMkLst>
          </pc:spChg>
          <pc:spChg chg="add mod">
            <ac:chgData name="Gopalakrishnan Pitchaiah" userId="5df85280bbe8be1b" providerId="LiveId" clId="{EF60644D-DCBC-488B-9F42-26B27A65E5DC}" dt="2024-04-18T17:47:30.726" v="2824" actId="1076"/>
            <ac:spMkLst>
              <pc:docMk/>
              <pc:sldMasterMk cId="3187373183" sldId="2147483659"/>
              <pc:sldLayoutMk cId="1328093709" sldId="2147483679"/>
              <ac:spMk id="34" creationId="{C6F18969-6418-9BC1-7443-9BC22352C211}"/>
            </ac:spMkLst>
          </pc:spChg>
          <pc:spChg chg="add del">
            <ac:chgData name="Gopalakrishnan Pitchaiah" userId="5df85280bbe8be1b" providerId="LiveId" clId="{EF60644D-DCBC-488B-9F42-26B27A65E5DC}" dt="2024-04-18T17:42:43.768" v="2666" actId="478"/>
            <ac:spMkLst>
              <pc:docMk/>
              <pc:sldMasterMk cId="3187373183" sldId="2147483659"/>
              <pc:sldLayoutMk cId="1328093709" sldId="2147483679"/>
              <ac:spMk id="52" creationId="{1389D7C6-342F-D98C-01B3-CFC2D4E6EF93}"/>
            </ac:spMkLst>
          </pc:spChg>
          <pc:spChg chg="add del">
            <ac:chgData name="Gopalakrishnan Pitchaiah" userId="5df85280bbe8be1b" providerId="LiveId" clId="{EF60644D-DCBC-488B-9F42-26B27A65E5DC}" dt="2024-04-18T17:42:43.768" v="2666" actId="478"/>
            <ac:spMkLst>
              <pc:docMk/>
              <pc:sldMasterMk cId="3187373183" sldId="2147483659"/>
              <pc:sldLayoutMk cId="1328093709" sldId="2147483679"/>
              <ac:spMk id="54" creationId="{0099BD60-AE24-F6FE-3188-E819A66806C7}"/>
            </ac:spMkLst>
          </pc:spChg>
          <pc:spChg chg="add del">
            <ac:chgData name="Gopalakrishnan Pitchaiah" userId="5df85280bbe8be1b" providerId="LiveId" clId="{EF60644D-DCBC-488B-9F42-26B27A65E5DC}" dt="2024-04-18T17:42:43.768" v="2666" actId="478"/>
            <ac:spMkLst>
              <pc:docMk/>
              <pc:sldMasterMk cId="3187373183" sldId="2147483659"/>
              <pc:sldLayoutMk cId="1328093709" sldId="2147483679"/>
              <ac:spMk id="55" creationId="{C96C2338-B294-52B0-3604-9EFC5E76A27F}"/>
            </ac:spMkLst>
          </pc:spChg>
          <pc:spChg chg="add del">
            <ac:chgData name="Gopalakrishnan Pitchaiah" userId="5df85280bbe8be1b" providerId="LiveId" clId="{EF60644D-DCBC-488B-9F42-26B27A65E5DC}" dt="2024-04-18T17:42:43.768" v="2666" actId="478"/>
            <ac:spMkLst>
              <pc:docMk/>
              <pc:sldMasterMk cId="3187373183" sldId="2147483659"/>
              <pc:sldLayoutMk cId="1328093709" sldId="2147483679"/>
              <ac:spMk id="56" creationId="{A55D76AD-1E94-0EB5-D576-7E57B625ACA4}"/>
            </ac:spMkLst>
          </pc:spChg>
          <pc:spChg chg="add del">
            <ac:chgData name="Gopalakrishnan Pitchaiah" userId="5df85280bbe8be1b" providerId="LiveId" clId="{EF60644D-DCBC-488B-9F42-26B27A65E5DC}" dt="2024-04-18T17:42:43.768" v="2666" actId="478"/>
            <ac:spMkLst>
              <pc:docMk/>
              <pc:sldMasterMk cId="3187373183" sldId="2147483659"/>
              <pc:sldLayoutMk cId="1328093709" sldId="2147483679"/>
              <ac:spMk id="57" creationId="{66DC254B-00B7-293B-E818-481574578D8B}"/>
            </ac:spMkLst>
          </pc:spChg>
          <pc:spChg chg="add del">
            <ac:chgData name="Gopalakrishnan Pitchaiah" userId="5df85280bbe8be1b" providerId="LiveId" clId="{EF60644D-DCBC-488B-9F42-26B27A65E5DC}" dt="2024-04-18T17:42:43.768" v="2666" actId="478"/>
            <ac:spMkLst>
              <pc:docMk/>
              <pc:sldMasterMk cId="3187373183" sldId="2147483659"/>
              <pc:sldLayoutMk cId="1328093709" sldId="2147483679"/>
              <ac:spMk id="58" creationId="{EF5C0BFF-40AB-970E-0D93-C216BD790094}"/>
            </ac:spMkLst>
          </pc:spChg>
          <pc:spChg chg="add del">
            <ac:chgData name="Gopalakrishnan Pitchaiah" userId="5df85280bbe8be1b" providerId="LiveId" clId="{EF60644D-DCBC-488B-9F42-26B27A65E5DC}" dt="2024-04-18T17:42:43.768" v="2666" actId="478"/>
            <ac:spMkLst>
              <pc:docMk/>
              <pc:sldMasterMk cId="3187373183" sldId="2147483659"/>
              <pc:sldLayoutMk cId="1328093709" sldId="2147483679"/>
              <ac:spMk id="59" creationId="{2EF7B3AE-6FDE-82C0-8049-6981A6C43084}"/>
            </ac:spMkLst>
          </pc:spChg>
          <pc:spChg chg="add del">
            <ac:chgData name="Gopalakrishnan Pitchaiah" userId="5df85280bbe8be1b" providerId="LiveId" clId="{EF60644D-DCBC-488B-9F42-26B27A65E5DC}" dt="2024-04-18T17:42:43.768" v="2666" actId="478"/>
            <ac:spMkLst>
              <pc:docMk/>
              <pc:sldMasterMk cId="3187373183" sldId="2147483659"/>
              <pc:sldLayoutMk cId="1328093709" sldId="2147483679"/>
              <ac:spMk id="60" creationId="{DDD11E51-1523-C12C-10CF-F79C151BAC93}"/>
            </ac:spMkLst>
          </pc:spChg>
          <pc:picChg chg="add del mod">
            <ac:chgData name="Gopalakrishnan Pitchaiah" userId="5df85280bbe8be1b" providerId="LiveId" clId="{EF60644D-DCBC-488B-9F42-26B27A65E5DC}" dt="2024-04-18T17:44:46.360" v="2690" actId="478"/>
            <ac:picMkLst>
              <pc:docMk/>
              <pc:sldMasterMk cId="3187373183" sldId="2147483659"/>
              <pc:sldLayoutMk cId="1328093709" sldId="2147483679"/>
              <ac:picMk id="11" creationId="{1F78D029-B9EA-3E93-FA11-39588AF544ED}"/>
            </ac:picMkLst>
          </pc:picChg>
          <pc:picChg chg="add del mod">
            <ac:chgData name="Gopalakrishnan Pitchaiah" userId="5df85280bbe8be1b" providerId="LiveId" clId="{EF60644D-DCBC-488B-9F42-26B27A65E5DC}" dt="2024-04-18T17:44:45.004" v="2689" actId="478"/>
            <ac:picMkLst>
              <pc:docMk/>
              <pc:sldMasterMk cId="3187373183" sldId="2147483659"/>
              <pc:sldLayoutMk cId="1328093709" sldId="2147483679"/>
              <ac:picMk id="13" creationId="{CB0CBF65-F285-978E-DB43-D0A0F3736146}"/>
            </ac:picMkLst>
          </pc:picChg>
          <pc:picChg chg="add del mod">
            <ac:chgData name="Gopalakrishnan Pitchaiah" userId="5df85280bbe8be1b" providerId="LiveId" clId="{EF60644D-DCBC-488B-9F42-26B27A65E5DC}" dt="2024-04-18T17:44:41.462" v="2687" actId="478"/>
            <ac:picMkLst>
              <pc:docMk/>
              <pc:sldMasterMk cId="3187373183" sldId="2147483659"/>
              <pc:sldLayoutMk cId="1328093709" sldId="2147483679"/>
              <ac:picMk id="14" creationId="{093AB620-5FD1-94BA-379F-E2DCCCAC45CA}"/>
            </ac:picMkLst>
          </pc:picChg>
          <pc:picChg chg="del">
            <ac:chgData name="Gopalakrishnan Pitchaiah" userId="5df85280bbe8be1b" providerId="LiveId" clId="{EF60644D-DCBC-488B-9F42-26B27A65E5DC}" dt="2024-04-18T17:43:04.577" v="2668" actId="478"/>
            <ac:picMkLst>
              <pc:docMk/>
              <pc:sldMasterMk cId="3187373183" sldId="2147483659"/>
              <pc:sldLayoutMk cId="1328093709" sldId="2147483679"/>
              <ac:picMk id="48" creationId="{092061DA-50E9-4751-9B94-A7C5BDB7E111}"/>
            </ac:picMkLst>
          </pc:picChg>
          <pc:cxnChg chg="mod">
            <ac:chgData name="Gopalakrishnan Pitchaiah" userId="5df85280bbe8be1b" providerId="LiveId" clId="{EF60644D-DCBC-488B-9F42-26B27A65E5DC}" dt="2024-04-18T17:43:22.730" v="2683" actId="1076"/>
            <ac:cxnSpMkLst>
              <pc:docMk/>
              <pc:sldMasterMk cId="3187373183" sldId="2147483659"/>
              <pc:sldLayoutMk cId="1328093709" sldId="2147483679"/>
              <ac:cxnSpMk id="2" creationId="{9AC649EC-DCD1-FE01-4B57-F8E6EA835122}"/>
            </ac:cxnSpMkLst>
          </pc:cxnChg>
          <pc:cxnChg chg="add del mod">
            <ac:chgData name="Gopalakrishnan Pitchaiah" userId="5df85280bbe8be1b" providerId="LiveId" clId="{EF60644D-DCBC-488B-9F42-26B27A65E5DC}" dt="2024-04-18T17:44:39.556" v="2686" actId="478"/>
            <ac:cxnSpMkLst>
              <pc:docMk/>
              <pc:sldMasterMk cId="3187373183" sldId="2147483659"/>
              <pc:sldLayoutMk cId="1328093709" sldId="2147483679"/>
              <ac:cxnSpMk id="3" creationId="{269B93F4-5225-7908-4362-79EB24016E77}"/>
            </ac:cxnSpMkLst>
          </pc:cxnChg>
          <pc:cxnChg chg="add del mod">
            <ac:chgData name="Gopalakrishnan Pitchaiah" userId="5df85280bbe8be1b" providerId="LiveId" clId="{EF60644D-DCBC-488B-9F42-26B27A65E5DC}" dt="2024-04-18T17:44:39.556" v="2686" actId="478"/>
            <ac:cxnSpMkLst>
              <pc:docMk/>
              <pc:sldMasterMk cId="3187373183" sldId="2147483659"/>
              <pc:sldLayoutMk cId="1328093709" sldId="2147483679"/>
              <ac:cxnSpMk id="8" creationId="{B573CDE8-DB31-4EC0-3AC8-20A33C79F97C}"/>
            </ac:cxnSpMkLst>
          </pc:cxnChg>
          <pc:cxnChg chg="del">
            <ac:chgData name="Gopalakrishnan Pitchaiah" userId="5df85280bbe8be1b" providerId="LiveId" clId="{EF60644D-DCBC-488B-9F42-26B27A65E5DC}" dt="2024-04-18T17:43:04.577" v="2668" actId="478"/>
            <ac:cxnSpMkLst>
              <pc:docMk/>
              <pc:sldMasterMk cId="3187373183" sldId="2147483659"/>
              <pc:sldLayoutMk cId="1328093709" sldId="2147483679"/>
              <ac:cxnSpMk id="18" creationId="{7BA9E465-1874-8020-0D68-CFF06B43A720}"/>
            </ac:cxnSpMkLst>
          </pc:cxnChg>
          <pc:cxnChg chg="add mod">
            <ac:chgData name="Gopalakrishnan Pitchaiah" userId="5df85280bbe8be1b" providerId="LiveId" clId="{EF60644D-DCBC-488B-9F42-26B27A65E5DC}" dt="2024-04-18T17:46:40.336" v="2819"/>
            <ac:cxnSpMkLst>
              <pc:docMk/>
              <pc:sldMasterMk cId="3187373183" sldId="2147483659"/>
              <pc:sldLayoutMk cId="1328093709" sldId="2147483679"/>
              <ac:cxnSpMk id="22" creationId="{2258AAE6-9F59-9E64-F861-D1B252A3DA76}"/>
            </ac:cxnSpMkLst>
          </pc:cxnChg>
          <pc:cxnChg chg="del">
            <ac:chgData name="Gopalakrishnan Pitchaiah" userId="5df85280bbe8be1b" providerId="LiveId" clId="{EF60644D-DCBC-488B-9F42-26B27A65E5DC}" dt="2024-04-18T17:42:45.330" v="2667" actId="478"/>
            <ac:cxnSpMkLst>
              <pc:docMk/>
              <pc:sldMasterMk cId="3187373183" sldId="2147483659"/>
              <pc:sldLayoutMk cId="1328093709" sldId="2147483679"/>
              <ac:cxnSpMk id="26" creationId="{E2BED3C7-B3B5-0BB2-283C-196304C456BE}"/>
            </ac:cxnSpMkLst>
          </pc:cxnChg>
          <pc:cxnChg chg="add del">
            <ac:chgData name="Gopalakrishnan Pitchaiah" userId="5df85280bbe8be1b" providerId="LiveId" clId="{EF60644D-DCBC-488B-9F42-26B27A65E5DC}" dt="2024-04-18T17:42:43.768" v="2666" actId="478"/>
            <ac:cxnSpMkLst>
              <pc:docMk/>
              <pc:sldMasterMk cId="3187373183" sldId="2147483659"/>
              <pc:sldLayoutMk cId="1328093709" sldId="2147483679"/>
              <ac:cxnSpMk id="28" creationId="{0B61D372-4603-4518-11C2-693E14699F9E}"/>
            </ac:cxnSpMkLst>
          </pc:cxnChg>
          <pc:cxnChg chg="add del">
            <ac:chgData name="Gopalakrishnan Pitchaiah" userId="5df85280bbe8be1b" providerId="LiveId" clId="{EF60644D-DCBC-488B-9F42-26B27A65E5DC}" dt="2024-04-18T17:42:39.546" v="2665" actId="478"/>
            <ac:cxnSpMkLst>
              <pc:docMk/>
              <pc:sldMasterMk cId="3187373183" sldId="2147483659"/>
              <pc:sldLayoutMk cId="1328093709" sldId="2147483679"/>
              <ac:cxnSpMk id="29" creationId="{8281DEB8-5EA6-CD9F-66EA-8C0D63F024C6}"/>
            </ac:cxnSpMkLst>
          </pc:cxnChg>
          <pc:cxnChg chg="add del">
            <ac:chgData name="Gopalakrishnan Pitchaiah" userId="5df85280bbe8be1b" providerId="LiveId" clId="{EF60644D-DCBC-488B-9F42-26B27A65E5DC}" dt="2024-04-18T17:42:43.768" v="2666" actId="478"/>
            <ac:cxnSpMkLst>
              <pc:docMk/>
              <pc:sldMasterMk cId="3187373183" sldId="2147483659"/>
              <pc:sldLayoutMk cId="1328093709" sldId="2147483679"/>
              <ac:cxnSpMk id="30" creationId="{0D20D98C-B5DF-788B-765D-1373150F482E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ed-hospital-medical-health-311372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woman-cry-crying-face-feminism-1302674/" TargetMode="External"/><Relationship Id="rId4" Type="http://schemas.openxmlformats.org/officeDocument/2006/relationships/hyperlink" Target="https://pixabay.com/photos/diabetes-blood-finger-glucose-777002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anatomy-lungs-breathing-human-145696/" TargetMode="External"/><Relationship Id="rId4" Type="http://schemas.openxmlformats.org/officeDocument/2006/relationships/hyperlink" Target="https://pixabay.com/vectors/anatomical-healthcare-heart-human-2023188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photos/thermometer-fever-number-hand-3656065/" TargetMode="External"/><Relationship Id="rId4" Type="http://schemas.openxmlformats.org/officeDocument/2006/relationships/hyperlink" Target="https://pixabay.com/illustrations/belly-stomach-pain-pains-colon-3865433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false-error-is-missing-absent-x-2061132/" TargetMode="External"/><Relationship Id="rId5" Type="http://schemas.openxmlformats.org/officeDocument/2006/relationships/hyperlink" Target="https://pixabay.com/vectors/water-cup-drink-glass-desire-4211792/" TargetMode="External"/><Relationship Id="rId4" Type="http://schemas.openxmlformats.org/officeDocument/2006/relationships/hyperlink" Target="https://pixabay.com/vectors/eject-emit-expel-gag-heave-hurl-154112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photos/labrador-retriever-dog-pet-1210559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eer-bottle-heineken2-2679980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cough-disease-cold-flu-6917762/" TargetMode="External"/><Relationship Id="rId4" Type="http://schemas.openxmlformats.org/officeDocument/2006/relationships/hyperlink" Target="https://pixabay.com/illustrations/sex-love-embrace-kiss-union-273836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pregnant-woman-pregnancy-38009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tiib.s3.amazonaws.com/collections/uploads/indonesia_c-iycf_counselling_cards.pdf?Zau8X2GdS7x0PKJdRXdR0FTBR70eRGkG=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ycf.advancingnutrition.org/content/family-planning-injectable-contraceptives-03-kyrgyz-republic" TargetMode="External"/><Relationship Id="rId3" Type="http://schemas.openxmlformats.org/officeDocument/2006/relationships/hyperlink" Target="https://iycf.advancingnutrition.org/content/family-planning-female-sterilization-08-non-country-specific" TargetMode="External"/><Relationship Id="rId7" Type="http://schemas.openxmlformats.org/officeDocument/2006/relationships/hyperlink" Target="https://iycf.advancingnutrition.org/content/family-planning-birth-control-condom-03-nepa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ycf.advancingnutrition.org/content/breastfeeding-early-initiation-breastfeeding-0-6-mo-02-india" TargetMode="External"/><Relationship Id="rId5" Type="http://schemas.openxmlformats.org/officeDocument/2006/relationships/hyperlink" Target="https://pixabay.com/vectors/vegetables-fruits-food-artichoke-155616/" TargetMode="External"/><Relationship Id="rId4" Type="http://schemas.openxmlformats.org/officeDocument/2006/relationships/hyperlink" Target="https://pixabay.com/illustrations/connect-competition-pregnant-woman-4864976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healthy-lifestyle/labor-and-delivery/in-depth/postpartum-complications/art-20446702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avatar-clients-customers-icons-2191933/" TargetMode="External"/><Relationship Id="rId5" Type="http://schemas.openxmlformats.org/officeDocument/2006/relationships/hyperlink" Target="https://pixabay.com/vectors/speech-bubble-thought-cloud-150981/" TargetMode="External"/><Relationship Id="rId4" Type="http://schemas.openxmlformats.org/officeDocument/2006/relationships/hyperlink" Target="https://medicalguidelines.msf.org/en/viewport/ONC/english/11-4-postpartum-complications-51418102.html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healthy-lifestyle/labor-and-delivery/in-depth/postpartum-complications/art-20446702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tomach-body-little-girl-belly-5671356/" TargetMode="External"/><Relationship Id="rId4" Type="http://schemas.openxmlformats.org/officeDocument/2006/relationships/hyperlink" Target="https://medicalguidelines.msf.org/en/viewport/ONC/english/11-4-postpartum-complications-51418102.html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ed-hospital-medical-health-311372/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anatomy-lungs-breathing-human-145696/" TargetMode="External"/><Relationship Id="rId4" Type="http://schemas.openxmlformats.org/officeDocument/2006/relationships/hyperlink" Target="https://pixabay.com/vectors/anatomical-healthcare-heart-human-2023188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mbulance-automobile-rescue-service-2388243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birth-child-faith-female-fetus-2026185/" TargetMode="External"/><Relationship Id="rId4" Type="http://schemas.openxmlformats.org/officeDocument/2006/relationships/hyperlink" Target="https://pixabay.com/illustrations/doctor-female-doctor-secretary-1703644/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photos/thermometer-fever-number-hand-3656065/" TargetMode="External"/><Relationship Id="rId4" Type="http://schemas.openxmlformats.org/officeDocument/2006/relationships/hyperlink" Target="https://pixabay.com/illustrations/belly-stomach-pain-pains-colon-3865433/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lood-pressure-measuring-machine-3669949/" TargetMode="Externa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mbulance-automobile-rescue-service-2388243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birth-child-faith-female-fetus-2026185/" TargetMode="External"/><Relationship Id="rId4" Type="http://schemas.openxmlformats.org/officeDocument/2006/relationships/hyperlink" Target="https://pixabay.com/illustrations/doctor-female-doctor-secretary-1703644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heart-attack-pain-man-old-senior-6099892/" TargetMode="External"/><Relationship Id="rId3" Type="http://schemas.openxmlformats.org/officeDocument/2006/relationships/hyperlink" Target="https://saferbirth.org/aim-resources/aim-cornerstones/urgent-maternal-warning-signs-2/#changes" TargetMode="External"/><Relationship Id="rId7" Type="http://schemas.openxmlformats.org/officeDocument/2006/relationships/hyperlink" Target="https://pixabay.com/illustrations/fatigue-work-work-from-home-7635561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symptoms-icons-person-man-avatar-5592211/" TargetMode="External"/><Relationship Id="rId5" Type="http://schemas.openxmlformats.org/officeDocument/2006/relationships/hyperlink" Target="https://pixabay.com/illustrations/headache-woman-sad-cry-unhappy-2058476/" TargetMode="External"/><Relationship Id="rId10" Type="http://schemas.openxmlformats.org/officeDocument/2006/relationships/hyperlink" Target="https://pixabay.com/illustrations/fever-sick-cold-flu-thermometer-3590869/" TargetMode="External"/><Relationship Id="rId4" Type="http://schemas.openxmlformats.org/officeDocument/2006/relationships/hyperlink" Target="https://pixabay.com/vectors/arrows-right-next-red-glossy-147744/" TargetMode="External"/><Relationship Id="rId9" Type="http://schemas.openxmlformats.org/officeDocument/2006/relationships/hyperlink" Target="https://pixabay.com/illustrations/loss-of-balance-dizziness-drunk-2035389/" TargetMode="Externa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glasses-frequency-glasses-frame-1145125/" TargetMode="External"/><Relationship Id="rId5" Type="http://schemas.openxmlformats.org/officeDocument/2006/relationships/hyperlink" Target="https://pixabay.com/illustrations/underwear-boxer-panties-clothing-6269685/" TargetMode="External"/><Relationship Id="rId4" Type="http://schemas.openxmlformats.org/officeDocument/2006/relationships/hyperlink" Target="https://pixabay.com/vectors/birth-child-female-fetus-girl-2730416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lood-pressure-measuring-machine-3669949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- Framework developed from WHO guidelines and adapted for CNB Panama context: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9789241549912-eng.pdf (who.int)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- All images are public domain/creative commons, source is noted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Nightcafe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2,3. Pixabay</a:t>
            </a:r>
            <a:endParaRPr/>
          </a:p>
        </p:txBody>
      </p:sp>
      <p:sp>
        <p:nvSpPr>
          <p:cNvPr id="81" name="Google Shape;81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Bed, Hospital, Medical. Royalty-Free Vector Graphic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85" name="Google Shape;285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https://th.bing.com/th/id/OIF.je3BL9GtNfXJJ80ls89psw?rs=1&amp;pid=ImgDetMain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Diabetes Blood Finger - Free photo on Pixabay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Woman, Cry, Crying. Royalty-Free Vector Graphic - Pixabay</a:t>
            </a:r>
            <a:endParaRPr/>
          </a:p>
        </p:txBody>
      </p:sp>
      <p:sp>
        <p:nvSpPr>
          <p:cNvPr id="310" name="Google Shape;31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Anatomical, Healthcare, Heart. Royalty-Free Vector Graphic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Anatomy, Lungs, Breathing. Royalty-Free Vector Graphic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34" name="Google Shape;33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https://th.bing.com/th/id/R.bfafb668d1521c7ccf77d0b5524ce1d0?rik=CuLVeQjSmqTIUA&amp;riu=http%3a%2f%2fwww.conscienciayenergia.org%2fj3%2fcp%2fimages%2fconsciencia%2fsalud%2fmareo.jpeg&amp;ehk=y%2fDGVDpVseLvl%2fc7hKSHU05CWnnTHo%2fIPpU%2bSIULhRQ%3d&amp;risl=&amp;pid=ImgRaw&amp;r=0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58" name="Google Shape;358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Belly Stomach Pain Pains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Thermometer Fever Number - Free photo on Pixabay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2" name="Google Shape;382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06" name="Google Shape;406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Eject, Emit, Expel. Royalty-Free Vector Graphic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Water, Cup, Drink. Royalty-Free Vector Graphic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5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Download False, Error, Is Missing. Royalty-Free Vector Graphic - Pixabay</a:t>
            </a:r>
            <a:endParaRPr/>
          </a:p>
        </p:txBody>
      </p:sp>
      <p:sp>
        <p:nvSpPr>
          <p:cNvPr id="429" name="Google Shape;42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54" name="Google Shape;454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76" name="Google Shape;476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https://www.flickr.com/photos/emmajane/45359115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http://babieslz.blogspot.com/2009/05/swollen-hand.html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00" name="Google Shape;500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- Framework developed from WHO guidelines and adapted for CNB Panama context: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9789241549912-eng.pdf (who.int)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- All images are public domain/creative commons, source is noted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Nightcafe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2,3. Pixabay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https://images.app.goo.gl/yS13rUmjDe4RtY1X9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https://images.app.goo.gl/wB8Y7nvA2KCTeAqB8</a:t>
            </a:r>
            <a:endParaRPr/>
          </a:p>
        </p:txBody>
      </p:sp>
      <p:sp>
        <p:nvSpPr>
          <p:cNvPr id="96" name="Google Shape;96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http://flickr.com/photos/nayukim/3826871881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https://www.geograph.org.uk/photo/7658579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Labrador Retriever Dog Pet Tongue - Free photo on Pixabay - Pixabay</a:t>
            </a:r>
            <a:endParaRPr/>
          </a:p>
        </p:txBody>
      </p:sp>
      <p:sp>
        <p:nvSpPr>
          <p:cNvPr id="525" name="Google Shape;525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Beer Bottle Heineken2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Sex Love Embrace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Cough Disease Cold Royalty-Free Stock Illustration Image - Pixabay</a:t>
            </a:r>
            <a:endParaRPr/>
          </a:p>
        </p:txBody>
      </p:sp>
      <p:sp>
        <p:nvSpPr>
          <p:cNvPr id="551" name="Google Shape;551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579" name="Google Shape;579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https://images.app.goo.gl/QtZgMBHsgfprrJd28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https://images.app.goo.gl/iPLisDgdBsEK5t9o8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https://images.app.goo.gl/W8i9nF4ouA3GPRJTA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05" name="Google Shape;605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https://images.app.goo.gl/fU3vLUCS4C3dVx4y7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https://images.app.goo.gl/Fpr7dy3z2XrABomd9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https://images.app.goo.gl/sEx888LejU5NTua89</a:t>
            </a:r>
            <a:endParaRPr/>
          </a:p>
        </p:txBody>
      </p:sp>
      <p:sp>
        <p:nvSpPr>
          <p:cNvPr id="638" name="Google Shape;63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https://images.app.goo.gl/L5WYv2qvVkkL6T4C8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https://images.app.goo.gl/npMxoEu2tYzywGZF6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https://images.app.goo.gl/APRMr2F1ciC4pm779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https://images.app.goo.gl/d99QqeereHtD9o9U6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66" name="Google Shape;666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https://images.app.goo.gl/pd7WCCZRHfGQ1aJt8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https://images.app.goo.gl/ytR2rKNGvF1Atjkx5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https://images.app.goo.gl/kj1t7rbU5idXyszw9</a:t>
            </a:r>
            <a:endParaRPr/>
          </a:p>
        </p:txBody>
      </p:sp>
      <p:sp>
        <p:nvSpPr>
          <p:cNvPr id="693" name="Google Shape;693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https://images.app.goo.gl/CqCAVaUS7XwhwjTD6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https://images.app.goo.gl/RbfFJbEHrLwvgLL79</a:t>
            </a:r>
            <a:endParaRPr/>
          </a:p>
        </p:txBody>
      </p:sp>
      <p:sp>
        <p:nvSpPr>
          <p:cNvPr id="720" name="Google Shape;720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5" name="Google Shape;745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https://images.app.goo.gl/6eTcUL6uqSMWPYDq6</a:t>
            </a:r>
            <a:endParaRPr/>
          </a:p>
        </p:txBody>
      </p:sp>
      <p:sp>
        <p:nvSpPr>
          <p:cNvPr id="746" name="Google Shape;746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https://images.app.goo.gl/opJHri5y7ktoozX89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https://images.app.goo.gl/TEwVnHW4oeNK1e6h7</a:t>
            </a:r>
            <a:endParaRPr/>
          </a:p>
        </p:txBody>
      </p:sp>
      <p:sp>
        <p:nvSpPr>
          <p:cNvPr id="772" name="Google Shape;772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Download Pregnant, Woman, Pregnancy. Royalty-Free Vector Graphic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2,4. Pixabay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Indonesia C-IYCF Counselling Cards (ptiib.s3.amazonaws.com)</a:t>
            </a:r>
            <a:r>
              <a:rPr lang="en-US"/>
              <a:t> </a:t>
            </a:r>
            <a:endParaRPr/>
          </a:p>
        </p:txBody>
      </p:sp>
      <p:sp>
        <p:nvSpPr>
          <p:cNvPr id="121" name="Google Shape;12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" name="Google Shape;797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https://images.app.goo.gl/HqyVpoX8ZVv3NVyn7</a:t>
            </a:r>
            <a:endParaRPr/>
          </a:p>
        </p:txBody>
      </p:sp>
      <p:sp>
        <p:nvSpPr>
          <p:cNvPr id="798" name="Google Shape;79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" name="Google Shape;824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https://images.app.goo.gl/MdRXem7uj6MACdPC9</a:t>
            </a:r>
            <a:endParaRPr/>
          </a:p>
        </p:txBody>
      </p:sp>
      <p:sp>
        <p:nvSpPr>
          <p:cNvPr id="825" name="Google Shape;825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856" name="Google Shape;856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4" name="Google Shape;884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https://images.app.goo.gl/u7f497KEwsrSUUH26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https://images.app.goo.gl/Vao3ukC6jdYtEFKb6</a:t>
            </a:r>
            <a:endParaRPr/>
          </a:p>
        </p:txBody>
      </p:sp>
      <p:sp>
        <p:nvSpPr>
          <p:cNvPr id="885" name="Google Shape;885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https://images.app.goo.gl/JWAvXpjcoXwnkFLe9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https://images.app.goo.gl/byof1rGLKyJhn8B76</a:t>
            </a:r>
            <a:endParaRPr/>
          </a:p>
        </p:txBody>
      </p:sp>
      <p:sp>
        <p:nvSpPr>
          <p:cNvPr id="911" name="Google Shape;911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8" name="Google Shape;938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https://images.app.goo.gl/6obihzM1p5zABAds9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https://images.app.goo.gl/x9W7YHutfFi2xabeA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https://images.app.goo.gl/f5NYigXSrR8yZraR7</a:t>
            </a:r>
            <a:endParaRPr/>
          </a:p>
        </p:txBody>
      </p:sp>
      <p:sp>
        <p:nvSpPr>
          <p:cNvPr id="939" name="Google Shape;939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https://images.app.goo.gl/DtmBRXjduvm5MjVV6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https://images.app.goo.gl/zrc5AQQSremYit5Y8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https://images.app.goo.gl/cREhURopcBj71BnR6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https://images.app.goo.gl/dh37xe9ryMkxH86u9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https://images.app.goo.gl/bhBDW7VRfdK2p2fQ7</a:t>
            </a:r>
            <a:endParaRPr/>
          </a:p>
        </p:txBody>
      </p:sp>
      <p:sp>
        <p:nvSpPr>
          <p:cNvPr id="969" name="Google Shape;969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https://images.app.goo.gl/JHbjnCyZDan6es5x6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https://images.app.goo.gl/gkoFz9iG6BvHJndE8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https://images.app.goo.gl/jVAnUEpRm5tLQWPQ8</a:t>
            </a:r>
            <a:endParaRPr/>
          </a:p>
        </p:txBody>
      </p:sp>
      <p:sp>
        <p:nvSpPr>
          <p:cNvPr id="1000" name="Google Shape;1000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8" name="Google Shape;1028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https://images.app.goo.gl/ckfvE5G8eRSmFhsLA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https://images.app.goo.gl/c2T1q2yxCc9Y9k8x9</a:t>
            </a:r>
            <a:endParaRPr/>
          </a:p>
        </p:txBody>
      </p:sp>
      <p:sp>
        <p:nvSpPr>
          <p:cNvPr id="1029" name="Google Shape;1029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4" name="Google Shape;1054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https://images.app.goo.gl/J8G6nMVGpHNB4vKR7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https://images.app.goo.gl/jQWRWwUkq4Lf5Xt58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https://images.app.goo.gl/LMuXV4t5jfDHMwKF8</a:t>
            </a:r>
            <a:endParaRPr/>
          </a:p>
        </p:txBody>
      </p:sp>
      <p:sp>
        <p:nvSpPr>
          <p:cNvPr id="1055" name="Google Shape;1055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 1.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2.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Family Planning - Female sterilization - 08 - Non-country specific | IYCF Image Bank (advancingnutrition.org)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Download Connect Competition Pregnant Woman Royalty-Free Stock Illustration Image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4.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Download Vegetables, Fruits, Food. Royalty-Free Vector Graphic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5.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Breastfeeding - Early initiation of breastfeeding 0-6 mo - 02 - India | IYCF Image Bank (advancingnutrition.org)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6.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Family Planning - Birth Control - condom - 03 - Nepal | IYCF Image Bank (advancingnutrition.org)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Family Planning - Injectable contraceptives - 03 - Kyrgyz Republic | IYCF Image Bank (advancingnutrition.org)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44" name="Google Shape;144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https://images.app.goo.gl/NKxcybaRcH7YCJ8Z7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https://images.app.goo.gl/U3PQXadEw66TUQjK6</a:t>
            </a:r>
            <a:endParaRPr/>
          </a:p>
        </p:txBody>
      </p:sp>
      <p:sp>
        <p:nvSpPr>
          <p:cNvPr id="1083" name="Google Shape;1083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0" name="Google Shape;1110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https://images.app.goo.gl/TJZm1AzF4gGeCsBk7</a:t>
            </a:r>
            <a:endParaRPr/>
          </a:p>
        </p:txBody>
      </p:sp>
      <p:sp>
        <p:nvSpPr>
          <p:cNvPr id="1111" name="Google Shape;1111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1136" name="Google Shape;1136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1162" name="Google Shape;1162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1" name="Google Shape;1191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1192" name="Google Shape;1192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https://images.app.goo.gl/74nSAM8fFwhAM1dy9</a:t>
            </a:r>
            <a:endParaRPr/>
          </a:p>
        </p:txBody>
      </p:sp>
      <p:sp>
        <p:nvSpPr>
          <p:cNvPr id="1220" name="Google Shape;1220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4" name="Google Shape;1244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Pop up boxes appear if any of the images are clicked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Postpartum complications: What you need to know - Mayo Clinic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11.4 Postpartum complications | MSF Medical Guidelines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http://flickr.com/photos/pnash/6985860365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https://philosophicaldisquisitions.blogspot.com/2010/08/oppy-on-disagreement-part-3.html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Speech Bubble, Thought, Cloud. Royalty-Free Vector Graphic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Download Avatar Clients Customers Royalty-Free Stock Illustration Image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245" name="Google Shape;1245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0" name="Google Shape;1270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Pop up boxes appear if any of the images are clicked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Postpartum complications: What you need to know - Mayo Clinic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11.4 Postpartum complications | MSF Medical Guidelines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http://prettycureallstarsdx.forosactivos.net/t265p75-kimokakkoi-pretty-cure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Stomach Body Little Girl Royalty-Free Stock Illustration Image - Pixabay</a:t>
            </a:r>
            <a:endParaRPr/>
          </a:p>
        </p:txBody>
      </p:sp>
      <p:sp>
        <p:nvSpPr>
          <p:cNvPr id="1271" name="Google Shape;1271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" name="Google Shape;1298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Bed, Hospital, Medical. Royalty-Free Vector Graphic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299" name="Google Shape;1299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4" name="Google Shape;1324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Anatomical, Healthcare, Heart. Royalty-Free Vector Graphic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Anatomy, Lungs, Breathing. Royalty-Free Vector Graphic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25" name="Google Shape;1325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Ambulance, Automobile, Rescue Service. Royalty-Free Vector Graphic – Pixabay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Doctor Female Doctor Secretary Royalty-Free Stock Illustration Image – Pixabay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Birth, Child, Faith. Royalty-Free Vector Graphic - Pixabay</a:t>
            </a:r>
            <a:endParaRPr/>
          </a:p>
        </p:txBody>
      </p:sp>
      <p:sp>
        <p:nvSpPr>
          <p:cNvPr id="163" name="Google Shape;163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8" name="Google Shape;1348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49" name="Google Shape;1349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1" name="Google Shape;1371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72" name="Google Shape;1372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3" name="Google Shape;1393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94" name="Google Shape;1394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5" name="Google Shape;1415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416" name="Google Shape;1416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8" name="Google Shape;1438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https://www.flickr.com/photos/emmajane/45359115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http://babieslz.blogspot.com/2009/05/swollen-hand.html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439" name="Google Shape;1439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4" name="Google Shape;1464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Belly Stomach Pain Pains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Thermometer Fever Number - Free photo on Pixabay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465" name="Google Shape;1465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489" name="Google Shape;1489;p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0" name="Google Shape;1510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Blood Pressure Measuring Machine, Blood Pressure, Health. Royalty-Free Vector Graphic - Pixabay</a:t>
            </a:r>
            <a:endParaRPr/>
          </a:p>
        </p:txBody>
      </p:sp>
      <p:sp>
        <p:nvSpPr>
          <p:cNvPr id="1511" name="Google Shape;1511;p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4" name="Google Shape;1534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</p:txBody>
      </p:sp>
      <p:sp>
        <p:nvSpPr>
          <p:cNvPr id="1535" name="Google Shape;1535;p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5" name="Google Shape;1555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Eclampsia &gt; Fact Sheets &gt; Yale Medicine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4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1556" name="Google Shape;1556;p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Ambulance, Automobile, Rescue Service. Royalty-Free Vector Graphic – Pixabay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Doctor Female Doctor Secretary Royalty-Free Stock Illustration Image – Pixabay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Birth, Child, Faith. Royalty-Free Vector Graphic - Pixabay</a:t>
            </a:r>
            <a:endParaRPr/>
          </a:p>
        </p:txBody>
      </p:sp>
      <p:sp>
        <p:nvSpPr>
          <p:cNvPr id="181" name="Google Shape;181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1" name="Google Shape;1581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Eclampsia &gt; Fact Sheets &gt; Yale Medicine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4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1582" name="Google Shape;1582;p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3" name="Google Shape;1613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Eclampsia &gt; Fact Sheets &gt; Yale Medicine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4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1614" name="Google Shape;1614;p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0" name="Google Shape;1640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Eclampsia &gt; Fact Sheets &gt; Yale Medicine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4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https://images.app.goo.gl/Qm7zs5okubHYp92E6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https://images.app.goo.gl/VKxow5skDNi486mj6</a:t>
            </a:r>
            <a:endParaRPr/>
          </a:p>
        </p:txBody>
      </p:sp>
      <p:sp>
        <p:nvSpPr>
          <p:cNvPr id="1641" name="Google Shape;1641;p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7" name="Google Shape;1667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https://images.app.goo.gl/G5oBBAqbZf3fjZDw6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https://images.app.goo.gl/k6vXBC7vAavig1Ad9</a:t>
            </a:r>
            <a:endParaRPr/>
          </a:p>
        </p:txBody>
      </p:sp>
      <p:sp>
        <p:nvSpPr>
          <p:cNvPr id="1668" name="Google Shape;1668;p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3" name="Google Shape;1693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1694" name="Google Shape;1694;p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2" name="Google Shape;1722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https://images.app.goo.gl/qB4phiRxBBofdJWaA</a:t>
            </a:r>
            <a:endParaRPr/>
          </a:p>
        </p:txBody>
      </p:sp>
      <p:sp>
        <p:nvSpPr>
          <p:cNvPr id="1723" name="Google Shape;1723;p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9" name="Google Shape;1749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https://images.app.goo.gl/uyZZSovfGsjXCYz1A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https://images.app.goo.gl/Y43KgAmNSJ4qHVpV9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https://images.app.goo.gl/MEDfz1v7jx1LjUhX8</a:t>
            </a:r>
            <a:endParaRPr/>
          </a:p>
        </p:txBody>
      </p:sp>
      <p:sp>
        <p:nvSpPr>
          <p:cNvPr id="1750" name="Google Shape;1750;p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6" name="Google Shape;1776;p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- Pixabay</a:t>
            </a:r>
            <a:endParaRPr/>
          </a:p>
        </p:txBody>
      </p:sp>
      <p:sp>
        <p:nvSpPr>
          <p:cNvPr id="1777" name="Google Shape;1777;p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2" name="Google Shape;1802;p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https://images.app.goo.gl/dd92KfUY6QNSfdYd9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https://images.app.goo.gl/W1aHHahAEKARLZcG6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https://images.app.goo.gl/MfM2ycx9Q8WgfqDc7</a:t>
            </a:r>
            <a:endParaRPr/>
          </a:p>
        </p:txBody>
      </p:sp>
      <p:sp>
        <p:nvSpPr>
          <p:cNvPr id="1803" name="Google Shape;1803;p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1" name="Google Shape;1831;p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https://images.app.goo.gl/9ugaYr8hTnXjkNwc6</a:t>
            </a:r>
            <a:endParaRPr/>
          </a:p>
        </p:txBody>
      </p:sp>
      <p:sp>
        <p:nvSpPr>
          <p:cNvPr id="1832" name="Google Shape;1832;p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Arrows, Right, Next. Royalty-Free Vector Graphic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Headache Woman Sad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Download Symptoms Icons Person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Download Fatigue Work Work From Home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Download Heart Attack Pain Man Royalty-Free Stock Illustration Image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Download Loss Of Balance Dizziness Drunk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Download Fever Sick Cold Royalty-Free Stock Illustration Image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99" name="Google Shape;199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8" name="Google Shape;1858;p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Download Anatomy, Brain, Cross-Section. Royalty-Free Vector Graphic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–</a:t>
            </a:r>
            <a:r>
              <a:rPr lang="en-US" u="sng">
                <a:solidFill>
                  <a:schemeClr val="hlink"/>
                </a:solidFill>
                <a:hlinkClick r:id="rId3"/>
              </a:rPr>
              <a:t>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Symptoms Aedes Aegypti Disease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https://images.app.goo.gl/YTWC9FzjTc1K5ZoQA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https://images.app.goo.gl/QywXtqSo22CM2RDUA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https://images.app.goo.gl/z72JbLNtAX2ChK5s9</a:t>
            </a:r>
            <a:endParaRPr/>
          </a:p>
        </p:txBody>
      </p:sp>
      <p:sp>
        <p:nvSpPr>
          <p:cNvPr id="1859" name="Google Shape;1859;p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Pop up boxes appear if any of the images are clicked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https://www.pngall.com/stomach-ache-png/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https://s3-us-west-2.amazonaws.com/courses-images/wp-content/uploads/sites/5351/2020/07/15233245/nausea-vomiting-clipart-lg-807x1024.png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Birth, Child, Female. Royalty-Free Vector Graphic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Download Underwear Boxer Panties Royalty-Free Stock Illustration Image –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https://www.wikidoc.org/index.php/Primary_Intestinal_Lymphangiectasia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https://www.tuoptometrista.com/solucion/terapia-por-insuficiencia-acomodativa/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Download Glasses, Frequency, Glasses Frame. Royalty-Free Vector Graphic - Pixabay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30" name="Google Shape;230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Info source: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Urgent Maternal Warning Signs | AIM (saferbirth.org)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Image source: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Download Blood Pressure Measuring Machine, Blood Pressure, Health. Royalty-Free Vector Graphic - Pixabay</a:t>
            </a:r>
            <a:endParaRPr/>
          </a:p>
        </p:txBody>
      </p:sp>
      <p:sp>
        <p:nvSpPr>
          <p:cNvPr id="262" name="Google Shape;262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 rot="5400000">
            <a:off x="-109801" y="3868474"/>
            <a:ext cx="7749117" cy="98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-2110052" y="2911211"/>
            <a:ext cx="7749117" cy="290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opicHead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7;p45" descr="Upper Border">
            <a:extLst>
              <a:ext uri="{FF2B5EF4-FFF2-40B4-BE49-F238E27FC236}">
                <a16:creationId xmlns:a16="http://schemas.microsoft.com/office/drawing/2014/main" id="{5FADFDF5-B750-F5E7-E42F-B70D3798365D}"/>
              </a:ext>
            </a:extLst>
          </p:cNvPr>
          <p:cNvCxnSpPr/>
          <p:nvPr userDrawn="1"/>
        </p:nvCxnSpPr>
        <p:spPr>
          <a:xfrm>
            <a:off x="163337" y="674430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146;p45" descr="Home Button">
            <a:extLst>
              <a:ext uri="{FF2B5EF4-FFF2-40B4-BE49-F238E27FC236}">
                <a16:creationId xmlns:a16="http://schemas.microsoft.com/office/drawing/2014/main" id="{D99886B9-1ABE-65FC-EE91-80A24D30C82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45" descr="Back Button">
            <a:extLst>
              <a:ext uri="{FF2B5EF4-FFF2-40B4-BE49-F238E27FC236}">
                <a16:creationId xmlns:a16="http://schemas.microsoft.com/office/drawing/2014/main" id="{1BA18F89-AEF7-73A4-7500-06A705AEDB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45" descr="Audio Button">
            <a:extLst>
              <a:ext uri="{FF2B5EF4-FFF2-40B4-BE49-F238E27FC236}">
                <a16:creationId xmlns:a16="http://schemas.microsoft.com/office/drawing/2014/main" id="{1E6AF5B6-62E2-3FCF-C9ED-CB251993861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9;p45" descr="Settings Button">
            <a:extLst>
              <a:ext uri="{FF2B5EF4-FFF2-40B4-BE49-F238E27FC236}">
                <a16:creationId xmlns:a16="http://schemas.microsoft.com/office/drawing/2014/main" id="{B8E5AEF7-E399-AC10-D033-963BDF626EC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50;p45" descr="Middle Border">
            <a:extLst>
              <a:ext uri="{FF2B5EF4-FFF2-40B4-BE49-F238E27FC236}">
                <a16:creationId xmlns:a16="http://schemas.microsoft.com/office/drawing/2014/main" id="{EACB6334-E4F6-00C9-0E6C-B661CBC55C1E}"/>
              </a:ext>
            </a:extLst>
          </p:cNvPr>
          <p:cNvCxnSpPr/>
          <p:nvPr userDrawn="1"/>
        </p:nvCxnSpPr>
        <p:spPr>
          <a:xfrm>
            <a:off x="163337" y="424917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151;p45" descr="Lower Border">
            <a:extLst>
              <a:ext uri="{FF2B5EF4-FFF2-40B4-BE49-F238E27FC236}">
                <a16:creationId xmlns:a16="http://schemas.microsoft.com/office/drawing/2014/main" id="{EF809F07-280F-2ED0-888D-9A46194BF098}"/>
              </a:ext>
            </a:extLst>
          </p:cNvPr>
          <p:cNvCxnSpPr/>
          <p:nvPr userDrawn="1"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Text Placeholder 21" descr="Topic Header">
            <a:extLst>
              <a:ext uri="{FF2B5EF4-FFF2-40B4-BE49-F238E27FC236}">
                <a16:creationId xmlns:a16="http://schemas.microsoft.com/office/drawing/2014/main" id="{6BB3DD54-454A-7466-5A64-A3F9450B56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681" y="92557"/>
            <a:ext cx="3322637" cy="496740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Topic Header</a:t>
            </a:r>
          </a:p>
        </p:txBody>
      </p:sp>
      <p:sp>
        <p:nvSpPr>
          <p:cNvPr id="24" name="Content Placeholder 23" descr="Subtopic Text">
            <a:extLst>
              <a:ext uri="{FF2B5EF4-FFF2-40B4-BE49-F238E27FC236}">
                <a16:creationId xmlns:a16="http://schemas.microsoft.com/office/drawing/2014/main" id="{D033CDF7-2D04-10BA-ABD0-B647E975D00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1661" y="3717470"/>
            <a:ext cx="4162425" cy="407988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Subtopic</a:t>
            </a:r>
          </a:p>
        </p:txBody>
      </p:sp>
      <p:sp>
        <p:nvSpPr>
          <p:cNvPr id="25" name="Content Placeholder 23" descr="Subtopic Text">
            <a:extLst>
              <a:ext uri="{FF2B5EF4-FFF2-40B4-BE49-F238E27FC236}">
                <a16:creationId xmlns:a16="http://schemas.microsoft.com/office/drawing/2014/main" id="{BE9B59AC-F473-F69C-3384-20AEC8D62E8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63337" y="7653165"/>
            <a:ext cx="4162425" cy="407988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Subtopic</a:t>
            </a:r>
          </a:p>
        </p:txBody>
      </p:sp>
    </p:spTree>
    <p:extLst>
      <p:ext uri="{BB962C8B-B14F-4D97-AF65-F5344CB8AC3E}">
        <p14:creationId xmlns:p14="http://schemas.microsoft.com/office/powerpoint/2010/main" val="143039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SubtopicHeader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6;p45" descr="Home Button">
            <a:extLst>
              <a:ext uri="{FF2B5EF4-FFF2-40B4-BE49-F238E27FC236}">
                <a16:creationId xmlns:a16="http://schemas.microsoft.com/office/drawing/2014/main" id="{D99886B9-1ABE-65FC-EE91-80A24D30C82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45" descr="Back Button">
            <a:extLst>
              <a:ext uri="{FF2B5EF4-FFF2-40B4-BE49-F238E27FC236}">
                <a16:creationId xmlns:a16="http://schemas.microsoft.com/office/drawing/2014/main" id="{1BA18F89-AEF7-73A4-7500-06A705AEDB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45" descr="Audio Button">
            <a:extLst>
              <a:ext uri="{FF2B5EF4-FFF2-40B4-BE49-F238E27FC236}">
                <a16:creationId xmlns:a16="http://schemas.microsoft.com/office/drawing/2014/main" id="{1E6AF5B6-62E2-3FCF-C9ED-CB251993861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9;p45" descr="Settings Button">
            <a:extLst>
              <a:ext uri="{FF2B5EF4-FFF2-40B4-BE49-F238E27FC236}">
                <a16:creationId xmlns:a16="http://schemas.microsoft.com/office/drawing/2014/main" id="{B8E5AEF7-E399-AC10-D033-963BDF626EC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ontent Placeholder 23" descr="Subtopic Text">
            <a:extLst>
              <a:ext uri="{FF2B5EF4-FFF2-40B4-BE49-F238E27FC236}">
                <a16:creationId xmlns:a16="http://schemas.microsoft.com/office/drawing/2014/main" id="{D033CDF7-2D04-10BA-ABD0-B647E975D00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1661" y="3717470"/>
            <a:ext cx="4162425" cy="407988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Subtopic</a:t>
            </a:r>
          </a:p>
        </p:txBody>
      </p:sp>
      <p:sp>
        <p:nvSpPr>
          <p:cNvPr id="25" name="Content Placeholder 23" descr="Subtopic Text">
            <a:extLst>
              <a:ext uri="{FF2B5EF4-FFF2-40B4-BE49-F238E27FC236}">
                <a16:creationId xmlns:a16="http://schemas.microsoft.com/office/drawing/2014/main" id="{BE9B59AC-F473-F69C-3384-20AEC8D62E8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04787" y="7627225"/>
            <a:ext cx="4162425" cy="407988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Subtopic</a:t>
            </a:r>
          </a:p>
        </p:txBody>
      </p:sp>
      <p:cxnSp>
        <p:nvCxnSpPr>
          <p:cNvPr id="3" name="Google Shape;169;p46" descr="Middle Border">
            <a:extLst>
              <a:ext uri="{FF2B5EF4-FFF2-40B4-BE49-F238E27FC236}">
                <a16:creationId xmlns:a16="http://schemas.microsoft.com/office/drawing/2014/main" id="{0D334A65-4C5E-F39E-EE19-BEFE073453D8}"/>
              </a:ext>
            </a:extLst>
          </p:cNvPr>
          <p:cNvCxnSpPr/>
          <p:nvPr userDrawn="1"/>
        </p:nvCxnSpPr>
        <p:spPr>
          <a:xfrm>
            <a:off x="176463" y="424541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92;p47" descr="Lower Border">
            <a:extLst>
              <a:ext uri="{FF2B5EF4-FFF2-40B4-BE49-F238E27FC236}">
                <a16:creationId xmlns:a16="http://schemas.microsoft.com/office/drawing/2014/main" id="{B4ECB15B-C7D9-11EE-2315-8D423F8C3BA8}"/>
              </a:ext>
            </a:extLst>
          </p:cNvPr>
          <p:cNvCxnSpPr/>
          <p:nvPr userDrawn="1"/>
        </p:nvCxnSpPr>
        <p:spPr>
          <a:xfrm>
            <a:off x="176463" y="815517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67158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HospitalSymptom_6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6;p45" descr="Home Button">
            <a:extLst>
              <a:ext uri="{FF2B5EF4-FFF2-40B4-BE49-F238E27FC236}">
                <a16:creationId xmlns:a16="http://schemas.microsoft.com/office/drawing/2014/main" id="{D99886B9-1ABE-65FC-EE91-80A24D30C82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45" descr="Back Button">
            <a:extLst>
              <a:ext uri="{FF2B5EF4-FFF2-40B4-BE49-F238E27FC236}">
                <a16:creationId xmlns:a16="http://schemas.microsoft.com/office/drawing/2014/main" id="{1BA18F89-AEF7-73A4-7500-06A705AEDB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45" descr="Audio Button">
            <a:extLst>
              <a:ext uri="{FF2B5EF4-FFF2-40B4-BE49-F238E27FC236}">
                <a16:creationId xmlns:a16="http://schemas.microsoft.com/office/drawing/2014/main" id="{1E6AF5B6-62E2-3FCF-C9ED-CB251993861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9;p45" descr="Settings Button">
            <a:extLst>
              <a:ext uri="{FF2B5EF4-FFF2-40B4-BE49-F238E27FC236}">
                <a16:creationId xmlns:a16="http://schemas.microsoft.com/office/drawing/2014/main" id="{B8E5AEF7-E399-AC10-D033-963BDF626EC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205;p48" descr="Row3">
            <a:extLst>
              <a:ext uri="{FF2B5EF4-FFF2-40B4-BE49-F238E27FC236}">
                <a16:creationId xmlns:a16="http://schemas.microsoft.com/office/drawing/2014/main" id="{9AC649EC-DCD1-FE01-4B57-F8E6EA835122}"/>
              </a:ext>
            </a:extLst>
          </p:cNvPr>
          <p:cNvCxnSpPr/>
          <p:nvPr userDrawn="1"/>
        </p:nvCxnSpPr>
        <p:spPr>
          <a:xfrm>
            <a:off x="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207;p48" descr="Coloumn">
            <a:extLst>
              <a:ext uri="{FF2B5EF4-FFF2-40B4-BE49-F238E27FC236}">
                <a16:creationId xmlns:a16="http://schemas.microsoft.com/office/drawing/2014/main" id="{9F311F9D-8BEC-D5A1-5303-03E13F488FA6}"/>
              </a:ext>
            </a:extLst>
          </p:cNvPr>
          <p:cNvCxnSpPr/>
          <p:nvPr userDrawn="1"/>
        </p:nvCxnSpPr>
        <p:spPr>
          <a:xfrm>
            <a:off x="2243663" y="1167940"/>
            <a:ext cx="42337" cy="664479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210;p48" descr="More Symptoms Text">
            <a:extLst>
              <a:ext uri="{FF2B5EF4-FFF2-40B4-BE49-F238E27FC236}">
                <a16:creationId xmlns:a16="http://schemas.microsoft.com/office/drawing/2014/main" id="{7DFFB656-1BD0-CE4A-5802-D6212A451DBC}"/>
              </a:ext>
            </a:extLst>
          </p:cNvPr>
          <p:cNvSpPr txBox="1"/>
          <p:nvPr userDrawn="1"/>
        </p:nvSpPr>
        <p:spPr>
          <a:xfrm>
            <a:off x="8953" y="7780255"/>
            <a:ext cx="29397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 dirty="0"/>
          </a:p>
        </p:txBody>
      </p:sp>
      <p:cxnSp>
        <p:nvCxnSpPr>
          <p:cNvPr id="14" name="Google Shape;212;p48" descr="Row2">
            <a:extLst>
              <a:ext uri="{FF2B5EF4-FFF2-40B4-BE49-F238E27FC236}">
                <a16:creationId xmlns:a16="http://schemas.microsoft.com/office/drawing/2014/main" id="{71186525-1499-DC47-30EF-A3066130A6F1}"/>
              </a:ext>
            </a:extLst>
          </p:cNvPr>
          <p:cNvCxnSpPr/>
          <p:nvPr userDrawn="1"/>
        </p:nvCxnSpPr>
        <p:spPr>
          <a:xfrm>
            <a:off x="96253" y="5676301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214;p48" descr="Top Border">
            <a:extLst>
              <a:ext uri="{FF2B5EF4-FFF2-40B4-BE49-F238E27FC236}">
                <a16:creationId xmlns:a16="http://schemas.microsoft.com/office/drawing/2014/main" id="{7CE3AB3E-146E-5B9C-50ED-6D6CA38E9669}"/>
              </a:ext>
            </a:extLst>
          </p:cNvPr>
          <p:cNvCxnSpPr/>
          <p:nvPr userDrawn="1"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15;p48" descr="Row1">
            <a:extLst>
              <a:ext uri="{FF2B5EF4-FFF2-40B4-BE49-F238E27FC236}">
                <a16:creationId xmlns:a16="http://schemas.microsoft.com/office/drawing/2014/main" id="{10878178-511C-FDED-A728-6EFF2B46DC6D}"/>
              </a:ext>
            </a:extLst>
          </p:cNvPr>
          <p:cNvCxnSpPr/>
          <p:nvPr userDrawn="1"/>
        </p:nvCxnSpPr>
        <p:spPr>
          <a:xfrm>
            <a:off x="96253" y="339594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216;p48" descr="Bottom Border">
            <a:extLst>
              <a:ext uri="{FF2B5EF4-FFF2-40B4-BE49-F238E27FC236}">
                <a16:creationId xmlns:a16="http://schemas.microsoft.com/office/drawing/2014/main" id="{7BA9E465-1874-8020-0D68-CFF06B43A720}"/>
              </a:ext>
            </a:extLst>
          </p:cNvPr>
          <p:cNvCxnSpPr/>
          <p:nvPr userDrawn="1"/>
        </p:nvCxnSpPr>
        <p:spPr>
          <a:xfrm>
            <a:off x="8953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Text Placeholder 30" descr="Message Text">
            <a:extLst>
              <a:ext uri="{FF2B5EF4-FFF2-40B4-BE49-F238E27FC236}">
                <a16:creationId xmlns:a16="http://schemas.microsoft.com/office/drawing/2014/main" id="{425E9CB1-30B2-8861-D527-037F110FF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75" y="263525"/>
            <a:ext cx="2024063" cy="7572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Message</a:t>
            </a:r>
          </a:p>
        </p:txBody>
      </p:sp>
      <p:sp>
        <p:nvSpPr>
          <p:cNvPr id="33" name="Picture Placeholder 32" descr="Message Picture">
            <a:extLst>
              <a:ext uri="{FF2B5EF4-FFF2-40B4-BE49-F238E27FC236}">
                <a16:creationId xmlns:a16="http://schemas.microsoft.com/office/drawing/2014/main" id="{DDAC7237-2A2B-7880-C4F7-291B9FD9FF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32266" y="263526"/>
            <a:ext cx="1909763" cy="7363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Message Picture</a:t>
            </a:r>
          </a:p>
        </p:txBody>
      </p:sp>
      <p:sp>
        <p:nvSpPr>
          <p:cNvPr id="35" name="Picture Placeholder 34" descr="Symptom Picture">
            <a:extLst>
              <a:ext uri="{FF2B5EF4-FFF2-40B4-BE49-F238E27FC236}">
                <a16:creationId xmlns:a16="http://schemas.microsoft.com/office/drawing/2014/main" id="{6E4D44ED-BDCD-5D44-8885-A365E62304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1669" y="1352550"/>
            <a:ext cx="1694769" cy="15470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37" name="Text Placeholder 36" descr="Symptom Text">
            <a:extLst>
              <a:ext uri="{FF2B5EF4-FFF2-40B4-BE49-F238E27FC236}">
                <a16:creationId xmlns:a16="http://schemas.microsoft.com/office/drawing/2014/main" id="{56F4F4C1-2BD9-99C9-7A29-53BAF7EC5D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54" y="2997200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38" name="Picture Placeholder 34" descr="Symptom Picture">
            <a:extLst>
              <a:ext uri="{FF2B5EF4-FFF2-40B4-BE49-F238E27FC236}">
                <a16:creationId xmlns:a16="http://schemas.microsoft.com/office/drawing/2014/main" id="{C5061416-1C43-A8F1-6DA9-F8DB1F66C7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07568" y="1319376"/>
            <a:ext cx="1694769" cy="15470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39" name="Text Placeholder 36" descr="Symptom Text">
            <a:extLst>
              <a:ext uri="{FF2B5EF4-FFF2-40B4-BE49-F238E27FC236}">
                <a16:creationId xmlns:a16="http://schemas.microsoft.com/office/drawing/2014/main" id="{44959AD5-3D72-29E2-479E-178BEE6CDA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22153" y="2964026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40" name="Picture Placeholder 34" descr="Symptom Picture">
            <a:extLst>
              <a:ext uri="{FF2B5EF4-FFF2-40B4-BE49-F238E27FC236}">
                <a16:creationId xmlns:a16="http://schemas.microsoft.com/office/drawing/2014/main" id="{649B6CEB-D6FA-3A88-E889-DC391CB7C02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7326" y="3513427"/>
            <a:ext cx="1694769" cy="15470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41" name="Text Placeholder 36" descr="Symptom Text">
            <a:extLst>
              <a:ext uri="{FF2B5EF4-FFF2-40B4-BE49-F238E27FC236}">
                <a16:creationId xmlns:a16="http://schemas.microsoft.com/office/drawing/2014/main" id="{3654646C-A913-B00D-8EE8-6BF8A1907B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911" y="5158077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42" name="Picture Placeholder 34" descr="Symptom Picture">
            <a:extLst>
              <a:ext uri="{FF2B5EF4-FFF2-40B4-BE49-F238E27FC236}">
                <a16:creationId xmlns:a16="http://schemas.microsoft.com/office/drawing/2014/main" id="{83D1EB26-6C29-DC7B-84EF-CCB7E82278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591173" y="3513427"/>
            <a:ext cx="1694769" cy="15470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43" name="Text Placeholder 36" descr="Symptom Text">
            <a:extLst>
              <a:ext uri="{FF2B5EF4-FFF2-40B4-BE49-F238E27FC236}">
                <a16:creationId xmlns:a16="http://schemas.microsoft.com/office/drawing/2014/main" id="{FE2606B3-8313-E76D-8859-006EA034B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5758" y="5158077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44" name="Picture Placeholder 34" descr="Symptom Picture">
            <a:extLst>
              <a:ext uri="{FF2B5EF4-FFF2-40B4-BE49-F238E27FC236}">
                <a16:creationId xmlns:a16="http://schemas.microsoft.com/office/drawing/2014/main" id="{C14C186B-8D35-E8C6-D4C9-4E3FB9B62AA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01785" y="5814370"/>
            <a:ext cx="1694769" cy="1450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45" name="Text Placeholder 36" descr="Symptom Text">
            <a:extLst>
              <a:ext uri="{FF2B5EF4-FFF2-40B4-BE49-F238E27FC236}">
                <a16:creationId xmlns:a16="http://schemas.microsoft.com/office/drawing/2014/main" id="{AC732BB2-02F4-22EB-6FC5-B451926EF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370" y="7350620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46" name="Picture Placeholder 34" descr="Symptom Picture">
            <a:extLst>
              <a:ext uri="{FF2B5EF4-FFF2-40B4-BE49-F238E27FC236}">
                <a16:creationId xmlns:a16="http://schemas.microsoft.com/office/drawing/2014/main" id="{B6931F9A-4C2B-C4B6-905D-F87DAAAE51D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507567" y="5814370"/>
            <a:ext cx="1694769" cy="144964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47" name="Text Placeholder 36" descr="Symptom Text">
            <a:extLst>
              <a:ext uri="{FF2B5EF4-FFF2-40B4-BE49-F238E27FC236}">
                <a16:creationId xmlns:a16="http://schemas.microsoft.com/office/drawing/2014/main" id="{9877D3E3-4B66-9986-9DC2-4E9595116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77209" y="7347895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pic>
        <p:nvPicPr>
          <p:cNvPr id="48" name="Google Shape;220;p48" descr="More Symptoms Arrow">
            <a:extLst>
              <a:ext uri="{FF2B5EF4-FFF2-40B4-BE49-F238E27FC236}">
                <a16:creationId xmlns:a16="http://schemas.microsoft.com/office/drawing/2014/main" id="{092061DA-50E9-4751-9B94-A7C5BDB7E11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948675" y="7848859"/>
            <a:ext cx="1146041" cy="318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285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HospitalSymptom_4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6;p45" descr="Home Button">
            <a:extLst>
              <a:ext uri="{FF2B5EF4-FFF2-40B4-BE49-F238E27FC236}">
                <a16:creationId xmlns:a16="http://schemas.microsoft.com/office/drawing/2014/main" id="{D99886B9-1ABE-65FC-EE91-80A24D30C82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45" descr="Back Button">
            <a:extLst>
              <a:ext uri="{FF2B5EF4-FFF2-40B4-BE49-F238E27FC236}">
                <a16:creationId xmlns:a16="http://schemas.microsoft.com/office/drawing/2014/main" id="{1BA18F89-AEF7-73A4-7500-06A705AEDB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45" descr="Audio Button">
            <a:extLst>
              <a:ext uri="{FF2B5EF4-FFF2-40B4-BE49-F238E27FC236}">
                <a16:creationId xmlns:a16="http://schemas.microsoft.com/office/drawing/2014/main" id="{1E6AF5B6-62E2-3FCF-C9ED-CB251993861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9;p45" descr="Settings Button">
            <a:extLst>
              <a:ext uri="{FF2B5EF4-FFF2-40B4-BE49-F238E27FC236}">
                <a16:creationId xmlns:a16="http://schemas.microsoft.com/office/drawing/2014/main" id="{B8E5AEF7-E399-AC10-D033-963BDF626EC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205;p48" descr="More Symptoms Top Border">
            <a:extLst>
              <a:ext uri="{FF2B5EF4-FFF2-40B4-BE49-F238E27FC236}">
                <a16:creationId xmlns:a16="http://schemas.microsoft.com/office/drawing/2014/main" id="{9AC649EC-DCD1-FE01-4B57-F8E6EA835122}"/>
              </a:ext>
            </a:extLst>
          </p:cNvPr>
          <p:cNvCxnSpPr/>
          <p:nvPr userDrawn="1"/>
        </p:nvCxnSpPr>
        <p:spPr>
          <a:xfrm>
            <a:off x="30716" y="762001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210;p48" descr="More Symptoms Text">
            <a:extLst>
              <a:ext uri="{FF2B5EF4-FFF2-40B4-BE49-F238E27FC236}">
                <a16:creationId xmlns:a16="http://schemas.microsoft.com/office/drawing/2014/main" id="{7DFFB656-1BD0-CE4A-5802-D6212A451DBC}"/>
              </a:ext>
            </a:extLst>
          </p:cNvPr>
          <p:cNvSpPr txBox="1"/>
          <p:nvPr userDrawn="1"/>
        </p:nvSpPr>
        <p:spPr>
          <a:xfrm>
            <a:off x="8953" y="7780255"/>
            <a:ext cx="29397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 dirty="0"/>
          </a:p>
        </p:txBody>
      </p:sp>
      <p:cxnSp>
        <p:nvCxnSpPr>
          <p:cNvPr id="18" name="Google Shape;216;p48" descr="More Symptoms Bottom Border">
            <a:extLst>
              <a:ext uri="{FF2B5EF4-FFF2-40B4-BE49-F238E27FC236}">
                <a16:creationId xmlns:a16="http://schemas.microsoft.com/office/drawing/2014/main" id="{7BA9E465-1874-8020-0D68-CFF06B43A720}"/>
              </a:ext>
            </a:extLst>
          </p:cNvPr>
          <p:cNvCxnSpPr/>
          <p:nvPr userDrawn="1"/>
        </p:nvCxnSpPr>
        <p:spPr>
          <a:xfrm>
            <a:off x="8953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Text Placeholder 30" descr="Message Text">
            <a:extLst>
              <a:ext uri="{FF2B5EF4-FFF2-40B4-BE49-F238E27FC236}">
                <a16:creationId xmlns:a16="http://schemas.microsoft.com/office/drawing/2014/main" id="{425E9CB1-30B2-8861-D527-037F110FF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75" y="263525"/>
            <a:ext cx="2024063" cy="7572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Message</a:t>
            </a:r>
          </a:p>
        </p:txBody>
      </p:sp>
      <p:sp>
        <p:nvSpPr>
          <p:cNvPr id="33" name="Picture Placeholder 32" descr="Message Picture">
            <a:extLst>
              <a:ext uri="{FF2B5EF4-FFF2-40B4-BE49-F238E27FC236}">
                <a16:creationId xmlns:a16="http://schemas.microsoft.com/office/drawing/2014/main" id="{DDAC7237-2A2B-7880-C4F7-291B9FD9FF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32266" y="263526"/>
            <a:ext cx="1909763" cy="7363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Message Picture</a:t>
            </a:r>
          </a:p>
        </p:txBody>
      </p:sp>
      <p:pic>
        <p:nvPicPr>
          <p:cNvPr id="48" name="Google Shape;220;p48" descr="More Symptoms Arrow">
            <a:extLst>
              <a:ext uri="{FF2B5EF4-FFF2-40B4-BE49-F238E27FC236}">
                <a16:creationId xmlns:a16="http://schemas.microsoft.com/office/drawing/2014/main" id="{092061DA-50E9-4751-9B94-A7C5BDB7E11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948675" y="7848859"/>
            <a:ext cx="1146041" cy="318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1253;p87" descr="Coloumn">
            <a:extLst>
              <a:ext uri="{FF2B5EF4-FFF2-40B4-BE49-F238E27FC236}">
                <a16:creationId xmlns:a16="http://schemas.microsoft.com/office/drawing/2014/main" id="{E2BED3C7-B3B5-0BB2-283C-196304C456BE}"/>
              </a:ext>
            </a:extLst>
          </p:cNvPr>
          <p:cNvCxnSpPr/>
          <p:nvPr userDrawn="1"/>
        </p:nvCxnSpPr>
        <p:spPr>
          <a:xfrm>
            <a:off x="2243663" y="1167940"/>
            <a:ext cx="0" cy="5922782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1257;p87" descr="Row2">
            <a:extLst>
              <a:ext uri="{FF2B5EF4-FFF2-40B4-BE49-F238E27FC236}">
                <a16:creationId xmlns:a16="http://schemas.microsoft.com/office/drawing/2014/main" id="{0B61D372-4603-4518-11C2-693E14699F9E}"/>
              </a:ext>
            </a:extLst>
          </p:cNvPr>
          <p:cNvCxnSpPr/>
          <p:nvPr userDrawn="1"/>
        </p:nvCxnSpPr>
        <p:spPr>
          <a:xfrm>
            <a:off x="96253" y="709072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1259;p87" descr="Top Border">
            <a:extLst>
              <a:ext uri="{FF2B5EF4-FFF2-40B4-BE49-F238E27FC236}">
                <a16:creationId xmlns:a16="http://schemas.microsoft.com/office/drawing/2014/main" id="{8281DEB8-5EA6-CD9F-66EA-8C0D63F024C6}"/>
              </a:ext>
            </a:extLst>
          </p:cNvPr>
          <p:cNvCxnSpPr/>
          <p:nvPr userDrawn="1"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1260;p87" descr="Row1">
            <a:extLst>
              <a:ext uri="{FF2B5EF4-FFF2-40B4-BE49-F238E27FC236}">
                <a16:creationId xmlns:a16="http://schemas.microsoft.com/office/drawing/2014/main" id="{0D20D98C-B5DF-788B-765D-1373150F482E}"/>
              </a:ext>
            </a:extLst>
          </p:cNvPr>
          <p:cNvCxnSpPr/>
          <p:nvPr userDrawn="1"/>
        </p:nvCxnSpPr>
        <p:spPr>
          <a:xfrm>
            <a:off x="96253" y="4155680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Picture Placeholder 51" descr="Symptom Picture">
            <a:extLst>
              <a:ext uri="{FF2B5EF4-FFF2-40B4-BE49-F238E27FC236}">
                <a16:creationId xmlns:a16="http://schemas.microsoft.com/office/drawing/2014/main" id="{1389D7C6-342F-D98C-01B3-CFC2D4E6EF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9075" y="1435100"/>
            <a:ext cx="1825625" cy="1790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54" name="Text Placeholder 53" descr="Symptom Text">
            <a:extLst>
              <a:ext uri="{FF2B5EF4-FFF2-40B4-BE49-F238E27FC236}">
                <a16:creationId xmlns:a16="http://schemas.microsoft.com/office/drawing/2014/main" id="{0099BD60-AE24-F6FE-3188-E819A66806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9075" y="3479800"/>
            <a:ext cx="1825625" cy="447675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55" name="Picture Placeholder 51" descr="Symptom Picture">
            <a:extLst>
              <a:ext uri="{FF2B5EF4-FFF2-40B4-BE49-F238E27FC236}">
                <a16:creationId xmlns:a16="http://schemas.microsoft.com/office/drawing/2014/main" id="{C96C2338-B294-52B0-3604-9EFC5E76A2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42627" y="1471668"/>
            <a:ext cx="1825625" cy="1790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56" name="Text Placeholder 53" descr="Symptom Text">
            <a:extLst>
              <a:ext uri="{FF2B5EF4-FFF2-40B4-BE49-F238E27FC236}">
                <a16:creationId xmlns:a16="http://schemas.microsoft.com/office/drawing/2014/main" id="{A55D76AD-1E94-0EB5-D576-7E57B625AC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42627" y="3516368"/>
            <a:ext cx="1825625" cy="447675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57" name="Picture Placeholder 51" descr="Symptom Picture">
            <a:extLst>
              <a:ext uri="{FF2B5EF4-FFF2-40B4-BE49-F238E27FC236}">
                <a16:creationId xmlns:a16="http://schemas.microsoft.com/office/drawing/2014/main" id="{66DC254B-00B7-293B-E818-481574578D8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3144" y="4347318"/>
            <a:ext cx="1825625" cy="1790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58" name="Text Placeholder 53" descr="Symptom Text">
            <a:extLst>
              <a:ext uri="{FF2B5EF4-FFF2-40B4-BE49-F238E27FC236}">
                <a16:creationId xmlns:a16="http://schemas.microsoft.com/office/drawing/2014/main" id="{EF5C0BFF-40AB-970E-0D93-C216BD7900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3144" y="6392018"/>
            <a:ext cx="1825625" cy="447675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59" name="Picture Placeholder 51" descr="Symptom Picture">
            <a:extLst>
              <a:ext uri="{FF2B5EF4-FFF2-40B4-BE49-F238E27FC236}">
                <a16:creationId xmlns:a16="http://schemas.microsoft.com/office/drawing/2014/main" id="{2EF7B3AE-6FDE-82C0-8049-6981A6C430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42627" y="4343699"/>
            <a:ext cx="1825625" cy="1790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60" name="Text Placeholder 53" descr="Symptom Text">
            <a:extLst>
              <a:ext uri="{FF2B5EF4-FFF2-40B4-BE49-F238E27FC236}">
                <a16:creationId xmlns:a16="http://schemas.microsoft.com/office/drawing/2014/main" id="{DDD11E51-1523-C12C-10CF-F79C151BA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42627" y="6388399"/>
            <a:ext cx="1825625" cy="447675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2512059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HospitalSymptom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6;p45" descr="Home Button">
            <a:extLst>
              <a:ext uri="{FF2B5EF4-FFF2-40B4-BE49-F238E27FC236}">
                <a16:creationId xmlns:a16="http://schemas.microsoft.com/office/drawing/2014/main" id="{D99886B9-1ABE-65FC-EE91-80A24D30C82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45" descr="Back Button">
            <a:extLst>
              <a:ext uri="{FF2B5EF4-FFF2-40B4-BE49-F238E27FC236}">
                <a16:creationId xmlns:a16="http://schemas.microsoft.com/office/drawing/2014/main" id="{1BA18F89-AEF7-73A4-7500-06A705AEDB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45" descr="Audio Button">
            <a:extLst>
              <a:ext uri="{FF2B5EF4-FFF2-40B4-BE49-F238E27FC236}">
                <a16:creationId xmlns:a16="http://schemas.microsoft.com/office/drawing/2014/main" id="{1E6AF5B6-62E2-3FCF-C9ED-CB251993861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9;p45" descr="Settings Button">
            <a:extLst>
              <a:ext uri="{FF2B5EF4-FFF2-40B4-BE49-F238E27FC236}">
                <a16:creationId xmlns:a16="http://schemas.microsoft.com/office/drawing/2014/main" id="{B8E5AEF7-E399-AC10-D033-963BDF626EC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205;p48" descr="Bottom Border">
            <a:extLst>
              <a:ext uri="{FF2B5EF4-FFF2-40B4-BE49-F238E27FC236}">
                <a16:creationId xmlns:a16="http://schemas.microsoft.com/office/drawing/2014/main" id="{9AC649EC-DCD1-FE01-4B57-F8E6EA835122}"/>
              </a:ext>
            </a:extLst>
          </p:cNvPr>
          <p:cNvCxnSpPr/>
          <p:nvPr userDrawn="1"/>
        </p:nvCxnSpPr>
        <p:spPr>
          <a:xfrm>
            <a:off x="176463" y="80327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Text Placeholder 30" descr="Message Text">
            <a:extLst>
              <a:ext uri="{FF2B5EF4-FFF2-40B4-BE49-F238E27FC236}">
                <a16:creationId xmlns:a16="http://schemas.microsoft.com/office/drawing/2014/main" id="{425E9CB1-30B2-8861-D527-037F110FF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75" y="263525"/>
            <a:ext cx="2024063" cy="7572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Message</a:t>
            </a:r>
          </a:p>
        </p:txBody>
      </p:sp>
      <p:sp>
        <p:nvSpPr>
          <p:cNvPr id="33" name="Picture Placeholder 32" descr="Message Picture">
            <a:extLst>
              <a:ext uri="{FF2B5EF4-FFF2-40B4-BE49-F238E27FC236}">
                <a16:creationId xmlns:a16="http://schemas.microsoft.com/office/drawing/2014/main" id="{DDAC7237-2A2B-7880-C4F7-291B9FD9FF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32266" y="263526"/>
            <a:ext cx="1909763" cy="7363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Message Picture</a:t>
            </a:r>
          </a:p>
        </p:txBody>
      </p:sp>
      <p:cxnSp>
        <p:nvCxnSpPr>
          <p:cNvPr id="29" name="Google Shape;1259;p87" descr="Top Border">
            <a:extLst>
              <a:ext uri="{FF2B5EF4-FFF2-40B4-BE49-F238E27FC236}">
                <a16:creationId xmlns:a16="http://schemas.microsoft.com/office/drawing/2014/main" id="{8281DEB8-5EA6-CD9F-66EA-8C0D63F024C6}"/>
              </a:ext>
            </a:extLst>
          </p:cNvPr>
          <p:cNvCxnSpPr/>
          <p:nvPr userDrawn="1"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1541;p99">
            <a:extLst>
              <a:ext uri="{FF2B5EF4-FFF2-40B4-BE49-F238E27FC236}">
                <a16:creationId xmlns:a16="http://schemas.microsoft.com/office/drawing/2014/main" id="{269B93F4-5225-7908-4362-79EB24016E77}"/>
              </a:ext>
            </a:extLst>
          </p:cNvPr>
          <p:cNvCxnSpPr/>
          <p:nvPr userDrawn="1"/>
        </p:nvCxnSpPr>
        <p:spPr>
          <a:xfrm>
            <a:off x="124165" y="3505987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1544;p99">
            <a:extLst>
              <a:ext uri="{FF2B5EF4-FFF2-40B4-BE49-F238E27FC236}">
                <a16:creationId xmlns:a16="http://schemas.microsoft.com/office/drawing/2014/main" id="{B573CDE8-DB31-4EC0-3AC8-20A33C79F97C}"/>
              </a:ext>
            </a:extLst>
          </p:cNvPr>
          <p:cNvCxnSpPr/>
          <p:nvPr userDrawn="1"/>
        </p:nvCxnSpPr>
        <p:spPr>
          <a:xfrm>
            <a:off x="176463" y="57712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Text Placeholder 15" descr="Symptom Text">
            <a:extLst>
              <a:ext uri="{FF2B5EF4-FFF2-40B4-BE49-F238E27FC236}">
                <a16:creationId xmlns:a16="http://schemas.microsoft.com/office/drawing/2014/main" id="{A0FA8092-A551-E7FE-4FDB-0255776CFF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463" y="3086100"/>
            <a:ext cx="4100262" cy="360363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21" name="Picture Placeholder 20" descr="Symptom Picture">
            <a:extLst>
              <a:ext uri="{FF2B5EF4-FFF2-40B4-BE49-F238E27FC236}">
                <a16:creationId xmlns:a16="http://schemas.microsoft.com/office/drawing/2014/main" id="{CAA29546-28A3-1BBF-6A39-57E8F7C243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09700" y="1581234"/>
            <a:ext cx="1752600" cy="1284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25" name="Text Placeholder 15" descr="Symptom Text">
            <a:extLst>
              <a:ext uri="{FF2B5EF4-FFF2-40B4-BE49-F238E27FC236}">
                <a16:creationId xmlns:a16="http://schemas.microsoft.com/office/drawing/2014/main" id="{8911F59C-473F-1DB3-D95F-E3E29C4C96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463" y="5347599"/>
            <a:ext cx="4100262" cy="360363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27" name="Picture Placeholder 20" descr="Symptom Picture">
            <a:extLst>
              <a:ext uri="{FF2B5EF4-FFF2-40B4-BE49-F238E27FC236}">
                <a16:creationId xmlns:a16="http://schemas.microsoft.com/office/drawing/2014/main" id="{B7FFD73D-730B-2FB3-8B8D-1638425B2E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09700" y="3842733"/>
            <a:ext cx="1752600" cy="1284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32" name="Text Placeholder 15" descr="Symptom Text">
            <a:extLst>
              <a:ext uri="{FF2B5EF4-FFF2-40B4-BE49-F238E27FC236}">
                <a16:creationId xmlns:a16="http://schemas.microsoft.com/office/drawing/2014/main" id="{21C1F8F5-3789-9055-DF08-C722FBC3F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463" y="7609098"/>
            <a:ext cx="4100262" cy="360363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34" name="Picture Placeholder 20" descr="Symptom Picture">
            <a:extLst>
              <a:ext uri="{FF2B5EF4-FFF2-40B4-BE49-F238E27FC236}">
                <a16:creationId xmlns:a16="http://schemas.microsoft.com/office/drawing/2014/main" id="{C6F18969-6418-9BC1-7443-9BC22352C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09700" y="6104232"/>
            <a:ext cx="1752600" cy="1284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</p:spTree>
    <p:extLst>
      <p:ext uri="{BB962C8B-B14F-4D97-AF65-F5344CB8AC3E}">
        <p14:creationId xmlns:p14="http://schemas.microsoft.com/office/powerpoint/2010/main" val="1328093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0" descr="Message Text">
            <a:extLst>
              <a:ext uri="{FF2B5EF4-FFF2-40B4-BE49-F238E27FC236}">
                <a16:creationId xmlns:a16="http://schemas.microsoft.com/office/drawing/2014/main" id="{7C23B454-EF2C-DFE6-4119-AAF45AD12A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75" y="263525"/>
            <a:ext cx="2024063" cy="7572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Message</a:t>
            </a:r>
          </a:p>
        </p:txBody>
      </p:sp>
      <p:sp>
        <p:nvSpPr>
          <p:cNvPr id="22" name="Picture Placeholder 32" descr="Message Picture">
            <a:extLst>
              <a:ext uri="{FF2B5EF4-FFF2-40B4-BE49-F238E27FC236}">
                <a16:creationId xmlns:a16="http://schemas.microsoft.com/office/drawing/2014/main" id="{7903777C-466F-FBBB-B0FB-D258478663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32266" y="263526"/>
            <a:ext cx="1909763" cy="7363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Message Picture</a:t>
            </a:r>
          </a:p>
        </p:txBody>
      </p:sp>
      <p:pic>
        <p:nvPicPr>
          <p:cNvPr id="23" name="Google Shape;146;p45" descr="Home Button">
            <a:extLst>
              <a:ext uri="{FF2B5EF4-FFF2-40B4-BE49-F238E27FC236}">
                <a16:creationId xmlns:a16="http://schemas.microsoft.com/office/drawing/2014/main" id="{4758AF10-8F76-BB9B-E9E7-B7FE4A8762D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49;p45" descr="Settings Button">
            <a:extLst>
              <a:ext uri="{FF2B5EF4-FFF2-40B4-BE49-F238E27FC236}">
                <a16:creationId xmlns:a16="http://schemas.microsoft.com/office/drawing/2014/main" id="{4864AA1C-E01D-EA9F-0827-22D4A28AECB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05;p48">
            <a:extLst>
              <a:ext uri="{FF2B5EF4-FFF2-40B4-BE49-F238E27FC236}">
                <a16:creationId xmlns:a16="http://schemas.microsoft.com/office/drawing/2014/main" id="{8B4D5F94-4C17-0770-F65A-551715A1D4EE}"/>
              </a:ext>
            </a:extLst>
          </p:cNvPr>
          <p:cNvCxnSpPr/>
          <p:nvPr userDrawn="1"/>
        </p:nvCxnSpPr>
        <p:spPr>
          <a:xfrm>
            <a:off x="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10;p48">
            <a:extLst>
              <a:ext uri="{FF2B5EF4-FFF2-40B4-BE49-F238E27FC236}">
                <a16:creationId xmlns:a16="http://schemas.microsoft.com/office/drawing/2014/main" id="{60EEAAAD-E904-6E4E-892F-26B073E02ED6}"/>
              </a:ext>
            </a:extLst>
          </p:cNvPr>
          <p:cNvSpPr txBox="1"/>
          <p:nvPr userDrawn="1"/>
        </p:nvSpPr>
        <p:spPr>
          <a:xfrm>
            <a:off x="8953" y="7780255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 dirty="0"/>
          </a:p>
        </p:txBody>
      </p:sp>
      <p:cxnSp>
        <p:nvCxnSpPr>
          <p:cNvPr id="27" name="Google Shape;216;p48">
            <a:extLst>
              <a:ext uri="{FF2B5EF4-FFF2-40B4-BE49-F238E27FC236}">
                <a16:creationId xmlns:a16="http://schemas.microsoft.com/office/drawing/2014/main" id="{AAAEE028-468F-EE93-BC95-7BDDA174E48F}"/>
              </a:ext>
            </a:extLst>
          </p:cNvPr>
          <p:cNvCxnSpPr/>
          <p:nvPr userDrawn="1"/>
        </p:nvCxnSpPr>
        <p:spPr>
          <a:xfrm>
            <a:off x="8953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220;p48" descr="Free arrows right next vector">
            <a:extLst>
              <a:ext uri="{FF2B5EF4-FFF2-40B4-BE49-F238E27FC236}">
                <a16:creationId xmlns:a16="http://schemas.microsoft.com/office/drawing/2014/main" id="{E284685A-2853-C018-055C-2848F03C687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948675" y="78488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47;p45" descr="Back Button">
            <a:extLst>
              <a:ext uri="{FF2B5EF4-FFF2-40B4-BE49-F238E27FC236}">
                <a16:creationId xmlns:a16="http://schemas.microsoft.com/office/drawing/2014/main" id="{AB7B0A04-BF1B-460D-E712-3ADF95BCEAF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48;p45" descr="Audio Button">
            <a:extLst>
              <a:ext uri="{FF2B5EF4-FFF2-40B4-BE49-F238E27FC236}">
                <a16:creationId xmlns:a16="http://schemas.microsoft.com/office/drawing/2014/main" id="{2F472374-059D-B729-BB2A-3F6C0E05417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271;p50">
            <a:extLst>
              <a:ext uri="{FF2B5EF4-FFF2-40B4-BE49-F238E27FC236}">
                <a16:creationId xmlns:a16="http://schemas.microsoft.com/office/drawing/2014/main" id="{BF710E79-5618-5466-8A08-78C94457DC32}"/>
              </a:ext>
            </a:extLst>
          </p:cNvPr>
          <p:cNvCxnSpPr/>
          <p:nvPr userDrawn="1"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273;p50">
            <a:extLst>
              <a:ext uri="{FF2B5EF4-FFF2-40B4-BE49-F238E27FC236}">
                <a16:creationId xmlns:a16="http://schemas.microsoft.com/office/drawing/2014/main" id="{C9DC7A26-8131-3B45-B9DF-5825F35402B2}"/>
              </a:ext>
            </a:extLst>
          </p:cNvPr>
          <p:cNvCxnSpPr/>
          <p:nvPr userDrawn="1"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8EBE81B-6AF2-F530-A4F0-5AD89FB160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888" y="1273175"/>
            <a:ext cx="2754312" cy="525463"/>
          </a:xfrm>
          <a:prstGeom prst="rect">
            <a:avLst/>
          </a:prstGeom>
        </p:spPr>
        <p:txBody>
          <a:bodyPr/>
          <a:lstStyle>
            <a:lvl1pPr algn="ctr">
              <a:defRPr sz="2400" b="1"/>
            </a:lvl1pPr>
          </a:lstStyle>
          <a:p>
            <a:pPr lvl="0"/>
            <a:r>
              <a:rPr lang="en-US" b="1" dirty="0"/>
              <a:t>Symptom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82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HealthCareVisi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6;p45" descr="Home Button">
            <a:extLst>
              <a:ext uri="{FF2B5EF4-FFF2-40B4-BE49-F238E27FC236}">
                <a16:creationId xmlns:a16="http://schemas.microsoft.com/office/drawing/2014/main" id="{D99886B9-1ABE-65FC-EE91-80A24D30C82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45" descr="Back Button">
            <a:extLst>
              <a:ext uri="{FF2B5EF4-FFF2-40B4-BE49-F238E27FC236}">
                <a16:creationId xmlns:a16="http://schemas.microsoft.com/office/drawing/2014/main" id="{1BA18F89-AEF7-73A4-7500-06A705AEDB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45" descr="Audio Button">
            <a:extLst>
              <a:ext uri="{FF2B5EF4-FFF2-40B4-BE49-F238E27FC236}">
                <a16:creationId xmlns:a16="http://schemas.microsoft.com/office/drawing/2014/main" id="{1E6AF5B6-62E2-3FCF-C9ED-CB251993861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9;p45" descr="Settings Button">
            <a:extLst>
              <a:ext uri="{FF2B5EF4-FFF2-40B4-BE49-F238E27FC236}">
                <a16:creationId xmlns:a16="http://schemas.microsoft.com/office/drawing/2014/main" id="{B8E5AEF7-E399-AC10-D033-963BDF626EC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07;p48">
            <a:extLst>
              <a:ext uri="{FF2B5EF4-FFF2-40B4-BE49-F238E27FC236}">
                <a16:creationId xmlns:a16="http://schemas.microsoft.com/office/drawing/2014/main" id="{9F311F9D-8BEC-D5A1-5303-03E13F488FA6}"/>
              </a:ext>
            </a:extLst>
          </p:cNvPr>
          <p:cNvCxnSpPr>
            <a:cxnSpLocks/>
          </p:cNvCxnSpPr>
          <p:nvPr userDrawn="1"/>
        </p:nvCxnSpPr>
        <p:spPr>
          <a:xfrm>
            <a:off x="2243663" y="1167940"/>
            <a:ext cx="29971" cy="6987232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212;p48">
            <a:extLst>
              <a:ext uri="{FF2B5EF4-FFF2-40B4-BE49-F238E27FC236}">
                <a16:creationId xmlns:a16="http://schemas.microsoft.com/office/drawing/2014/main" id="{71186525-1499-DC47-30EF-A3066130A6F1}"/>
              </a:ext>
            </a:extLst>
          </p:cNvPr>
          <p:cNvCxnSpPr/>
          <p:nvPr userDrawn="1"/>
        </p:nvCxnSpPr>
        <p:spPr>
          <a:xfrm>
            <a:off x="96253" y="5676301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214;p48">
            <a:extLst>
              <a:ext uri="{FF2B5EF4-FFF2-40B4-BE49-F238E27FC236}">
                <a16:creationId xmlns:a16="http://schemas.microsoft.com/office/drawing/2014/main" id="{7CE3AB3E-146E-5B9C-50ED-6D6CA38E9669}"/>
              </a:ext>
            </a:extLst>
          </p:cNvPr>
          <p:cNvCxnSpPr/>
          <p:nvPr userDrawn="1"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215;p48">
            <a:extLst>
              <a:ext uri="{FF2B5EF4-FFF2-40B4-BE49-F238E27FC236}">
                <a16:creationId xmlns:a16="http://schemas.microsoft.com/office/drawing/2014/main" id="{10878178-511C-FDED-A728-6EFF2B46DC6D}"/>
              </a:ext>
            </a:extLst>
          </p:cNvPr>
          <p:cNvCxnSpPr/>
          <p:nvPr userDrawn="1"/>
        </p:nvCxnSpPr>
        <p:spPr>
          <a:xfrm>
            <a:off x="96253" y="339594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Text Placeholder 30" descr="Message Text">
            <a:extLst>
              <a:ext uri="{FF2B5EF4-FFF2-40B4-BE49-F238E27FC236}">
                <a16:creationId xmlns:a16="http://schemas.microsoft.com/office/drawing/2014/main" id="{425E9CB1-30B2-8861-D527-037F110FF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75" y="263525"/>
            <a:ext cx="2024063" cy="7572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Message</a:t>
            </a:r>
          </a:p>
        </p:txBody>
      </p:sp>
      <p:sp>
        <p:nvSpPr>
          <p:cNvPr id="33" name="Picture Placeholder 32" descr="Message Picture">
            <a:extLst>
              <a:ext uri="{FF2B5EF4-FFF2-40B4-BE49-F238E27FC236}">
                <a16:creationId xmlns:a16="http://schemas.microsoft.com/office/drawing/2014/main" id="{DDAC7237-2A2B-7880-C4F7-291B9FD9FF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32266" y="263526"/>
            <a:ext cx="1909763" cy="7363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Message Picture</a:t>
            </a:r>
          </a:p>
        </p:txBody>
      </p:sp>
      <p:sp>
        <p:nvSpPr>
          <p:cNvPr id="35" name="Picture Placeholder 34" descr="Symptom Picture">
            <a:extLst>
              <a:ext uri="{FF2B5EF4-FFF2-40B4-BE49-F238E27FC236}">
                <a16:creationId xmlns:a16="http://schemas.microsoft.com/office/drawing/2014/main" id="{6E4D44ED-BDCD-5D44-8885-A365E62304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81669" y="1352550"/>
            <a:ext cx="1694769" cy="15470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37" name="Text Placeholder 36" descr="Symptom Text">
            <a:extLst>
              <a:ext uri="{FF2B5EF4-FFF2-40B4-BE49-F238E27FC236}">
                <a16:creationId xmlns:a16="http://schemas.microsoft.com/office/drawing/2014/main" id="{56F4F4C1-2BD9-99C9-7A29-53BAF7EC5D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254" y="2997200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38" name="Picture Placeholder 34" descr="Symptom Picture">
            <a:extLst>
              <a:ext uri="{FF2B5EF4-FFF2-40B4-BE49-F238E27FC236}">
                <a16:creationId xmlns:a16="http://schemas.microsoft.com/office/drawing/2014/main" id="{C5061416-1C43-A8F1-6DA9-F8DB1F66C7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07568" y="1319376"/>
            <a:ext cx="1694769" cy="15470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39" name="Text Placeholder 36" descr="Symptom Text">
            <a:extLst>
              <a:ext uri="{FF2B5EF4-FFF2-40B4-BE49-F238E27FC236}">
                <a16:creationId xmlns:a16="http://schemas.microsoft.com/office/drawing/2014/main" id="{44959AD5-3D72-29E2-479E-178BEE6CDA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22153" y="2964026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40" name="Picture Placeholder 34" descr="Symptom Picture">
            <a:extLst>
              <a:ext uri="{FF2B5EF4-FFF2-40B4-BE49-F238E27FC236}">
                <a16:creationId xmlns:a16="http://schemas.microsoft.com/office/drawing/2014/main" id="{649B6CEB-D6FA-3A88-E889-DC391CB7C02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7326" y="3513427"/>
            <a:ext cx="1694769" cy="15470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41" name="Text Placeholder 36" descr="Symptom Text">
            <a:extLst>
              <a:ext uri="{FF2B5EF4-FFF2-40B4-BE49-F238E27FC236}">
                <a16:creationId xmlns:a16="http://schemas.microsoft.com/office/drawing/2014/main" id="{3654646C-A913-B00D-8EE8-6BF8A1907B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911" y="5158077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42" name="Picture Placeholder 34" descr="Symptom Picture">
            <a:extLst>
              <a:ext uri="{FF2B5EF4-FFF2-40B4-BE49-F238E27FC236}">
                <a16:creationId xmlns:a16="http://schemas.microsoft.com/office/drawing/2014/main" id="{83D1EB26-6C29-DC7B-84EF-CCB7E82278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591173" y="3513427"/>
            <a:ext cx="1694769" cy="15470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43" name="Text Placeholder 36" descr="Symptom Text">
            <a:extLst>
              <a:ext uri="{FF2B5EF4-FFF2-40B4-BE49-F238E27FC236}">
                <a16:creationId xmlns:a16="http://schemas.microsoft.com/office/drawing/2014/main" id="{FE2606B3-8313-E76D-8859-006EA034B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5758" y="5158077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44" name="Picture Placeholder 34" descr="Symptom Picture">
            <a:extLst>
              <a:ext uri="{FF2B5EF4-FFF2-40B4-BE49-F238E27FC236}">
                <a16:creationId xmlns:a16="http://schemas.microsoft.com/office/drawing/2014/main" id="{C14C186B-8D35-E8C6-D4C9-4E3FB9B62AA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09580" y="5973548"/>
            <a:ext cx="1694769" cy="1450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45" name="Text Placeholder 36" descr="Symptom Text">
            <a:extLst>
              <a:ext uri="{FF2B5EF4-FFF2-40B4-BE49-F238E27FC236}">
                <a16:creationId xmlns:a16="http://schemas.microsoft.com/office/drawing/2014/main" id="{AC732BB2-02F4-22EB-6FC5-B451926EF3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165" y="7509798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sp>
        <p:nvSpPr>
          <p:cNvPr id="46" name="Picture Placeholder 34" descr="Symptom Picture">
            <a:extLst>
              <a:ext uri="{FF2B5EF4-FFF2-40B4-BE49-F238E27FC236}">
                <a16:creationId xmlns:a16="http://schemas.microsoft.com/office/drawing/2014/main" id="{B6931F9A-4C2B-C4B6-905D-F87DAAAE51D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567651" y="5976273"/>
            <a:ext cx="1694769" cy="144964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Symptom Picture</a:t>
            </a:r>
          </a:p>
        </p:txBody>
      </p:sp>
      <p:sp>
        <p:nvSpPr>
          <p:cNvPr id="47" name="Text Placeholder 36" descr="Symptom Text">
            <a:extLst>
              <a:ext uri="{FF2B5EF4-FFF2-40B4-BE49-F238E27FC236}">
                <a16:creationId xmlns:a16="http://schemas.microsoft.com/office/drawing/2014/main" id="{9877D3E3-4B66-9986-9DC2-4E9595116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37293" y="7509798"/>
            <a:ext cx="2019876" cy="377825"/>
          </a:xfrm>
          <a:prstGeom prst="rect">
            <a:avLst/>
          </a:prstGeom>
        </p:spPr>
        <p:txBody>
          <a:bodyPr/>
          <a:lstStyle>
            <a:lvl1pPr algn="ctr">
              <a:defRPr sz="2000" b="1"/>
            </a:lvl1pPr>
          </a:lstStyle>
          <a:p>
            <a:pPr lvl="0"/>
            <a:r>
              <a:rPr lang="en-US" dirty="0"/>
              <a:t>Symptom</a:t>
            </a:r>
          </a:p>
        </p:txBody>
      </p:sp>
      <p:cxnSp>
        <p:nvCxnSpPr>
          <p:cNvPr id="3" name="Google Shape;558;p62">
            <a:extLst>
              <a:ext uri="{FF2B5EF4-FFF2-40B4-BE49-F238E27FC236}">
                <a16:creationId xmlns:a16="http://schemas.microsoft.com/office/drawing/2014/main" id="{BA19AD2C-F90A-E12E-417E-BED1D16014FE}"/>
              </a:ext>
            </a:extLst>
          </p:cNvPr>
          <p:cNvCxnSpPr/>
          <p:nvPr userDrawn="1"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42686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581;p63" descr="Treatment Button">
            <a:extLst>
              <a:ext uri="{FF2B5EF4-FFF2-40B4-BE49-F238E27FC236}">
                <a16:creationId xmlns:a16="http://schemas.microsoft.com/office/drawing/2014/main" id="{E7877110-2959-16EB-39EB-05E8223389C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65"/>
          <a:stretch/>
        </p:blipFill>
        <p:spPr>
          <a:xfrm>
            <a:off x="1664960" y="6536408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82;p63" descr="Home Button">
            <a:extLst>
              <a:ext uri="{FF2B5EF4-FFF2-40B4-BE49-F238E27FC236}">
                <a16:creationId xmlns:a16="http://schemas.microsoft.com/office/drawing/2014/main" id="{29B76E1C-3A20-BA54-FF73-71C574C9E2A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83;p63" descr="Back Button">
            <a:extLst>
              <a:ext uri="{FF2B5EF4-FFF2-40B4-BE49-F238E27FC236}">
                <a16:creationId xmlns:a16="http://schemas.microsoft.com/office/drawing/2014/main" id="{17C3FD19-D715-D996-495F-E9B5968ABD6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584;p63" descr="Audio Button">
            <a:extLst>
              <a:ext uri="{FF2B5EF4-FFF2-40B4-BE49-F238E27FC236}">
                <a16:creationId xmlns:a16="http://schemas.microsoft.com/office/drawing/2014/main" id="{4655FBDD-8D05-D416-095A-AD48F0733F6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85;p63" descr="Settings Button">
            <a:extLst>
              <a:ext uri="{FF2B5EF4-FFF2-40B4-BE49-F238E27FC236}">
                <a16:creationId xmlns:a16="http://schemas.microsoft.com/office/drawing/2014/main" id="{C1D05289-A1AC-977E-8D1E-E83049B891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586;p63">
            <a:extLst>
              <a:ext uri="{FF2B5EF4-FFF2-40B4-BE49-F238E27FC236}">
                <a16:creationId xmlns:a16="http://schemas.microsoft.com/office/drawing/2014/main" id="{78390B4F-DB52-ABBC-EF9C-6A77802D58A1}"/>
              </a:ext>
            </a:extLst>
          </p:cNvPr>
          <p:cNvCxnSpPr/>
          <p:nvPr userDrawn="1"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588;p63">
            <a:extLst>
              <a:ext uri="{FF2B5EF4-FFF2-40B4-BE49-F238E27FC236}">
                <a16:creationId xmlns:a16="http://schemas.microsoft.com/office/drawing/2014/main" id="{7A55A694-C98D-A7E9-E140-2C63F07B5EE9}"/>
              </a:ext>
            </a:extLst>
          </p:cNvPr>
          <p:cNvCxnSpPr/>
          <p:nvPr userDrawn="1"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Google Shape;589;p63" descr="Message Text">
            <a:extLst>
              <a:ext uri="{FF2B5EF4-FFF2-40B4-BE49-F238E27FC236}">
                <a16:creationId xmlns:a16="http://schemas.microsoft.com/office/drawing/2014/main" id="{DCA8B5D6-C540-9C41-A1ED-DABEA729E1C7}"/>
              </a:ext>
            </a:extLst>
          </p:cNvPr>
          <p:cNvSpPr txBox="1"/>
          <p:nvPr userDrawn="1"/>
        </p:nvSpPr>
        <p:spPr>
          <a:xfrm>
            <a:off x="21805" y="43862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 dirty="0"/>
          </a:p>
        </p:txBody>
      </p:sp>
      <p:pic>
        <p:nvPicPr>
          <p:cNvPr id="34" name="Google Shape;590;p63" descr="Doctor">
            <a:extLst>
              <a:ext uri="{FF2B5EF4-FFF2-40B4-BE49-F238E27FC236}">
                <a16:creationId xmlns:a16="http://schemas.microsoft.com/office/drawing/2014/main" id="{CF5E147F-A3D2-267C-2321-0546482ED52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179699" y="12690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591;p63">
            <a:extLst>
              <a:ext uri="{FF2B5EF4-FFF2-40B4-BE49-F238E27FC236}">
                <a16:creationId xmlns:a16="http://schemas.microsoft.com/office/drawing/2014/main" id="{D4EF9C1C-041E-D140-CAFA-F34DC9675442}"/>
              </a:ext>
            </a:extLst>
          </p:cNvPr>
          <p:cNvCxnSpPr/>
          <p:nvPr userDrawn="1"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592;p63" descr="Symptoms Text">
            <a:extLst>
              <a:ext uri="{FF2B5EF4-FFF2-40B4-BE49-F238E27FC236}">
                <a16:creationId xmlns:a16="http://schemas.microsoft.com/office/drawing/2014/main" id="{F36CE76B-B472-0FC5-B83B-2EFD45C376E0}"/>
              </a:ext>
            </a:extLst>
          </p:cNvPr>
          <p:cNvSpPr txBox="1"/>
          <p:nvPr userDrawn="1"/>
        </p:nvSpPr>
        <p:spPr>
          <a:xfrm>
            <a:off x="21806" y="7826614"/>
            <a:ext cx="15124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 dirty="0"/>
          </a:p>
        </p:txBody>
      </p:sp>
      <p:sp>
        <p:nvSpPr>
          <p:cNvPr id="37" name="Google Shape;593;p63" descr="Treatment Text">
            <a:extLst>
              <a:ext uri="{FF2B5EF4-FFF2-40B4-BE49-F238E27FC236}">
                <a16:creationId xmlns:a16="http://schemas.microsoft.com/office/drawing/2014/main" id="{F117C07E-C21B-D507-FE47-682C7C12736F}"/>
              </a:ext>
            </a:extLst>
          </p:cNvPr>
          <p:cNvSpPr txBox="1"/>
          <p:nvPr userDrawn="1"/>
        </p:nvSpPr>
        <p:spPr>
          <a:xfrm>
            <a:off x="1518576" y="7818195"/>
            <a:ext cx="143856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 dirty="0"/>
          </a:p>
        </p:txBody>
      </p:sp>
      <p:sp>
        <p:nvSpPr>
          <p:cNvPr id="38" name="Google Shape;594;p63" descr="Science Button">
            <a:extLst>
              <a:ext uri="{FF2B5EF4-FFF2-40B4-BE49-F238E27FC236}">
                <a16:creationId xmlns:a16="http://schemas.microsoft.com/office/drawing/2014/main" id="{536B30DA-19CB-D743-21F8-2C74264BAF4E}"/>
              </a:ext>
            </a:extLst>
          </p:cNvPr>
          <p:cNvSpPr txBox="1"/>
          <p:nvPr userDrawn="1"/>
        </p:nvSpPr>
        <p:spPr>
          <a:xfrm>
            <a:off x="3179700" y="7818195"/>
            <a:ext cx="11635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dirty="0"/>
          </a:p>
        </p:txBody>
      </p:sp>
      <p:cxnSp>
        <p:nvCxnSpPr>
          <p:cNvPr id="39" name="Google Shape;595;p63">
            <a:extLst>
              <a:ext uri="{FF2B5EF4-FFF2-40B4-BE49-F238E27FC236}">
                <a16:creationId xmlns:a16="http://schemas.microsoft.com/office/drawing/2014/main" id="{996349B7-CB80-0A91-306F-053E95E9E303}"/>
              </a:ext>
            </a:extLst>
          </p:cNvPr>
          <p:cNvCxnSpPr/>
          <p:nvPr userDrawn="1"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596;p63">
            <a:extLst>
              <a:ext uri="{FF2B5EF4-FFF2-40B4-BE49-F238E27FC236}">
                <a16:creationId xmlns:a16="http://schemas.microsoft.com/office/drawing/2014/main" id="{1CE116F4-E7E4-3135-0C6E-C5A877EB2C97}"/>
              </a:ext>
            </a:extLst>
          </p:cNvPr>
          <p:cNvCxnSpPr/>
          <p:nvPr userDrawn="1"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" name="Google Shape;597;p63" descr="Symptoms Button">
            <a:extLst>
              <a:ext uri="{FF2B5EF4-FFF2-40B4-BE49-F238E27FC236}">
                <a16:creationId xmlns:a16="http://schemas.microsoft.com/office/drawing/2014/main" id="{BA6F2836-2E76-7766-DFD0-8587C7B0AD1D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37472" t="10350" r="36680" b="2923"/>
          <a:stretch/>
        </p:blipFill>
        <p:spPr>
          <a:xfrm>
            <a:off x="314671" y="6591505"/>
            <a:ext cx="906685" cy="137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598;p63" descr="Science Button">
            <a:extLst>
              <a:ext uri="{FF2B5EF4-FFF2-40B4-BE49-F238E27FC236}">
                <a16:creationId xmlns:a16="http://schemas.microsoft.com/office/drawing/2014/main" id="{CD3E840A-A32B-D39C-1E33-D6AAEE44E95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 Placeholder 46" descr="Symptom Name Text">
            <a:extLst>
              <a:ext uri="{FF2B5EF4-FFF2-40B4-BE49-F238E27FC236}">
                <a16:creationId xmlns:a16="http://schemas.microsoft.com/office/drawing/2014/main" id="{C8E4F087-1736-5D28-7353-55CECD5124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463" y="1273175"/>
            <a:ext cx="4198937" cy="436563"/>
          </a:xfrm>
          <a:prstGeom prst="rect">
            <a:avLst/>
          </a:prstGeom>
        </p:spPr>
        <p:txBody>
          <a:bodyPr/>
          <a:lstStyle>
            <a:lvl1pPr algn="ctr">
              <a:defRPr sz="2800" b="1"/>
            </a:lvl1pPr>
          </a:lstStyle>
          <a:p>
            <a:pPr lvl="0"/>
            <a:r>
              <a:rPr lang="en-US" sz="2800" dirty="0"/>
              <a:t>Symptom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5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Center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7;p64" descr="Home Button">
            <a:extLst>
              <a:ext uri="{FF2B5EF4-FFF2-40B4-BE49-F238E27FC236}">
                <a16:creationId xmlns:a16="http://schemas.microsoft.com/office/drawing/2014/main" id="{65DAF036-3A5E-4E17-29E4-F9761B615A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08;p64" descr="Audio Button">
            <a:extLst>
              <a:ext uri="{FF2B5EF4-FFF2-40B4-BE49-F238E27FC236}">
                <a16:creationId xmlns:a16="http://schemas.microsoft.com/office/drawing/2014/main" id="{3522F535-DF95-5938-AC98-404C41F233E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9;p64" descr="Settings Button">
            <a:extLst>
              <a:ext uri="{FF2B5EF4-FFF2-40B4-BE49-F238E27FC236}">
                <a16:creationId xmlns:a16="http://schemas.microsoft.com/office/drawing/2014/main" id="{E824920C-1DD4-6F9B-5595-6ADB7B8C79A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0;p64">
            <a:extLst>
              <a:ext uri="{FF2B5EF4-FFF2-40B4-BE49-F238E27FC236}">
                <a16:creationId xmlns:a16="http://schemas.microsoft.com/office/drawing/2014/main" id="{9F0AB242-D73B-4475-4D26-4D640C146B97}"/>
              </a:ext>
            </a:extLst>
          </p:cNvPr>
          <p:cNvCxnSpPr/>
          <p:nvPr userDrawn="1"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611;p64" descr="Symptom Name Text">
            <a:extLst>
              <a:ext uri="{FF2B5EF4-FFF2-40B4-BE49-F238E27FC236}">
                <a16:creationId xmlns:a16="http://schemas.microsoft.com/office/drawing/2014/main" id="{1B4FA9AD-57B6-D25A-61CA-413E43308E92}"/>
              </a:ext>
            </a:extLst>
          </p:cNvPr>
          <p:cNvSpPr txBox="1"/>
          <p:nvPr userDrawn="1"/>
        </p:nvSpPr>
        <p:spPr>
          <a:xfrm>
            <a:off x="208361" y="775281"/>
            <a:ext cx="28801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 b="1" dirty="0"/>
              <a:t>Symptom Name</a:t>
            </a:r>
          </a:p>
        </p:txBody>
      </p:sp>
      <p:cxnSp>
        <p:nvCxnSpPr>
          <p:cNvPr id="8" name="Google Shape;612;p64">
            <a:extLst>
              <a:ext uri="{FF2B5EF4-FFF2-40B4-BE49-F238E27FC236}">
                <a16:creationId xmlns:a16="http://schemas.microsoft.com/office/drawing/2014/main" id="{BAA79527-0319-1620-74D0-5D03E86A8C32}"/>
              </a:ext>
            </a:extLst>
          </p:cNvPr>
          <p:cNvCxnSpPr/>
          <p:nvPr userDrawn="1"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613;p64" descr="Symptoms Text">
            <a:extLst>
              <a:ext uri="{FF2B5EF4-FFF2-40B4-BE49-F238E27FC236}">
                <a16:creationId xmlns:a16="http://schemas.microsoft.com/office/drawing/2014/main" id="{F85DE447-5FCD-0F5F-66CC-67EBEAAC33DD}"/>
              </a:ext>
            </a:extLst>
          </p:cNvPr>
          <p:cNvSpPr txBox="1"/>
          <p:nvPr userDrawn="1"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 dirty="0"/>
          </a:p>
        </p:txBody>
      </p:sp>
      <p:sp>
        <p:nvSpPr>
          <p:cNvPr id="10" name="Google Shape;614;p64" descr="Other Conditions Texts">
            <a:extLst>
              <a:ext uri="{FF2B5EF4-FFF2-40B4-BE49-F238E27FC236}">
                <a16:creationId xmlns:a16="http://schemas.microsoft.com/office/drawing/2014/main" id="{E65967B6-77F1-16F1-33BC-FF334BE7254C}"/>
              </a:ext>
            </a:extLst>
          </p:cNvPr>
          <p:cNvSpPr txBox="1"/>
          <p:nvPr userDrawn="1"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 dirty="0"/>
          </a:p>
        </p:txBody>
      </p:sp>
      <p:sp>
        <p:nvSpPr>
          <p:cNvPr id="11" name="Google Shape;615;p64" descr="Treatment Text">
            <a:extLst>
              <a:ext uri="{FF2B5EF4-FFF2-40B4-BE49-F238E27FC236}">
                <a16:creationId xmlns:a16="http://schemas.microsoft.com/office/drawing/2014/main" id="{7A0CB472-BC9D-199B-8E5C-41CF8946222A}"/>
              </a:ext>
            </a:extLst>
          </p:cNvPr>
          <p:cNvSpPr txBox="1"/>
          <p:nvPr userDrawn="1"/>
        </p:nvSpPr>
        <p:spPr>
          <a:xfrm>
            <a:off x="1518575" y="7818195"/>
            <a:ext cx="147788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 dirty="0"/>
          </a:p>
        </p:txBody>
      </p:sp>
      <p:sp>
        <p:nvSpPr>
          <p:cNvPr id="12" name="Google Shape;616;p64" descr="Science Text">
            <a:extLst>
              <a:ext uri="{FF2B5EF4-FFF2-40B4-BE49-F238E27FC236}">
                <a16:creationId xmlns:a16="http://schemas.microsoft.com/office/drawing/2014/main" id="{DC73EEC6-9FB0-8A49-91BF-40912D72A5EC}"/>
              </a:ext>
            </a:extLst>
          </p:cNvPr>
          <p:cNvSpPr txBox="1"/>
          <p:nvPr userDrawn="1"/>
        </p:nvSpPr>
        <p:spPr>
          <a:xfrm>
            <a:off x="3179699" y="7818195"/>
            <a:ext cx="116353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dirty="0"/>
          </a:p>
        </p:txBody>
      </p:sp>
      <p:cxnSp>
        <p:nvCxnSpPr>
          <p:cNvPr id="13" name="Google Shape;617;p64">
            <a:extLst>
              <a:ext uri="{FF2B5EF4-FFF2-40B4-BE49-F238E27FC236}">
                <a16:creationId xmlns:a16="http://schemas.microsoft.com/office/drawing/2014/main" id="{3CF6C783-1516-F8CB-6578-F55DB88E9E6B}"/>
              </a:ext>
            </a:extLst>
          </p:cNvPr>
          <p:cNvCxnSpPr/>
          <p:nvPr userDrawn="1"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618;p64">
            <a:extLst>
              <a:ext uri="{FF2B5EF4-FFF2-40B4-BE49-F238E27FC236}">
                <a16:creationId xmlns:a16="http://schemas.microsoft.com/office/drawing/2014/main" id="{FC47921A-0E2D-970C-40FE-929C30755BF3}"/>
              </a:ext>
            </a:extLst>
          </p:cNvPr>
          <p:cNvCxnSpPr/>
          <p:nvPr userDrawn="1"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Google Shape;619;p64" descr="Symptoms Picture">
            <a:extLst>
              <a:ext uri="{FF2B5EF4-FFF2-40B4-BE49-F238E27FC236}">
                <a16:creationId xmlns:a16="http://schemas.microsoft.com/office/drawing/2014/main" id="{3DF64D5A-624E-53EA-A09B-40C650032E4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620;p64">
            <a:extLst>
              <a:ext uri="{FF2B5EF4-FFF2-40B4-BE49-F238E27FC236}">
                <a16:creationId xmlns:a16="http://schemas.microsoft.com/office/drawing/2014/main" id="{ED7B8189-B9AF-6ACE-FB4E-13A9E77FCA9F}"/>
              </a:ext>
            </a:extLst>
          </p:cNvPr>
          <p:cNvCxnSpPr/>
          <p:nvPr userDrawn="1"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621;p64" descr="Other Conditions Button">
            <a:extLst>
              <a:ext uri="{FF2B5EF4-FFF2-40B4-BE49-F238E27FC236}">
                <a16:creationId xmlns:a16="http://schemas.microsoft.com/office/drawing/2014/main" id="{CBA9EDF9-6A07-65BB-D6D7-D00082A99B5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22;p64" descr="Treatment Button">
            <a:extLst>
              <a:ext uri="{FF2B5EF4-FFF2-40B4-BE49-F238E27FC236}">
                <a16:creationId xmlns:a16="http://schemas.microsoft.com/office/drawing/2014/main" id="{82CF2BC9-6C40-9E46-6999-B59D4F9F3302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t="1965"/>
          <a:stretch/>
        </p:blipFill>
        <p:spPr>
          <a:xfrm>
            <a:off x="1679474" y="6576514"/>
            <a:ext cx="1113726" cy="132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23;p64" descr="Science Button">
            <a:extLst>
              <a:ext uri="{FF2B5EF4-FFF2-40B4-BE49-F238E27FC236}">
                <a16:creationId xmlns:a16="http://schemas.microsoft.com/office/drawing/2014/main" id="{97E3DCA2-38BF-24DA-20F1-F11DC9548D57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4;p64" descr="Back Button">
            <a:extLst>
              <a:ext uri="{FF2B5EF4-FFF2-40B4-BE49-F238E27FC236}">
                <a16:creationId xmlns:a16="http://schemas.microsoft.com/office/drawing/2014/main" id="{0CF36EE0-7D42-69FC-B9AB-A25CAFEFFF7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95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311944" y="2279653"/>
            <a:ext cx="3943350" cy="380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311944" y="6119286"/>
            <a:ext cx="3943350" cy="20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Center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7;p64" descr="Home Button">
            <a:extLst>
              <a:ext uri="{FF2B5EF4-FFF2-40B4-BE49-F238E27FC236}">
                <a16:creationId xmlns:a16="http://schemas.microsoft.com/office/drawing/2014/main" id="{65DAF036-3A5E-4E17-29E4-F9761B615A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08;p64" descr="Audio Button">
            <a:extLst>
              <a:ext uri="{FF2B5EF4-FFF2-40B4-BE49-F238E27FC236}">
                <a16:creationId xmlns:a16="http://schemas.microsoft.com/office/drawing/2014/main" id="{3522F535-DF95-5938-AC98-404C41F233E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9;p64" descr="Settings Button">
            <a:extLst>
              <a:ext uri="{FF2B5EF4-FFF2-40B4-BE49-F238E27FC236}">
                <a16:creationId xmlns:a16="http://schemas.microsoft.com/office/drawing/2014/main" id="{E824920C-1DD4-6F9B-5595-6ADB7B8C79A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0;p64">
            <a:extLst>
              <a:ext uri="{FF2B5EF4-FFF2-40B4-BE49-F238E27FC236}">
                <a16:creationId xmlns:a16="http://schemas.microsoft.com/office/drawing/2014/main" id="{9F0AB242-D73B-4475-4D26-4D640C146B97}"/>
              </a:ext>
            </a:extLst>
          </p:cNvPr>
          <p:cNvCxnSpPr/>
          <p:nvPr userDrawn="1"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611;p64" descr="Symptom Name Text">
            <a:extLst>
              <a:ext uri="{FF2B5EF4-FFF2-40B4-BE49-F238E27FC236}">
                <a16:creationId xmlns:a16="http://schemas.microsoft.com/office/drawing/2014/main" id="{1B4FA9AD-57B6-D25A-61CA-413E43308E92}"/>
              </a:ext>
            </a:extLst>
          </p:cNvPr>
          <p:cNvSpPr txBox="1"/>
          <p:nvPr userDrawn="1"/>
        </p:nvSpPr>
        <p:spPr>
          <a:xfrm>
            <a:off x="122966" y="861561"/>
            <a:ext cx="3056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 b="1" dirty="0"/>
              <a:t>Symptom Name</a:t>
            </a:r>
          </a:p>
        </p:txBody>
      </p:sp>
      <p:sp>
        <p:nvSpPr>
          <p:cNvPr id="10" name="Google Shape;614;p64" descr="Other Conditions Texts">
            <a:extLst>
              <a:ext uri="{FF2B5EF4-FFF2-40B4-BE49-F238E27FC236}">
                <a16:creationId xmlns:a16="http://schemas.microsoft.com/office/drawing/2014/main" id="{E65967B6-77F1-16F1-33BC-FF334BE7254C}"/>
              </a:ext>
            </a:extLst>
          </p:cNvPr>
          <p:cNvSpPr txBox="1"/>
          <p:nvPr userDrawn="1"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 dirty="0"/>
          </a:p>
        </p:txBody>
      </p:sp>
      <p:sp>
        <p:nvSpPr>
          <p:cNvPr id="12" name="Google Shape;616;p64" descr="Science Text">
            <a:extLst>
              <a:ext uri="{FF2B5EF4-FFF2-40B4-BE49-F238E27FC236}">
                <a16:creationId xmlns:a16="http://schemas.microsoft.com/office/drawing/2014/main" id="{DC73EEC6-9FB0-8A49-91BF-40912D72A5EC}"/>
              </a:ext>
            </a:extLst>
          </p:cNvPr>
          <p:cNvSpPr txBox="1"/>
          <p:nvPr userDrawn="1"/>
        </p:nvSpPr>
        <p:spPr>
          <a:xfrm>
            <a:off x="3179699" y="7818195"/>
            <a:ext cx="116353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dirty="0"/>
          </a:p>
        </p:txBody>
      </p:sp>
      <p:cxnSp>
        <p:nvCxnSpPr>
          <p:cNvPr id="13" name="Google Shape;617;p64">
            <a:extLst>
              <a:ext uri="{FF2B5EF4-FFF2-40B4-BE49-F238E27FC236}">
                <a16:creationId xmlns:a16="http://schemas.microsoft.com/office/drawing/2014/main" id="{3CF6C783-1516-F8CB-6578-F55DB88E9E6B}"/>
              </a:ext>
            </a:extLst>
          </p:cNvPr>
          <p:cNvCxnSpPr/>
          <p:nvPr userDrawn="1"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618;p64">
            <a:extLst>
              <a:ext uri="{FF2B5EF4-FFF2-40B4-BE49-F238E27FC236}">
                <a16:creationId xmlns:a16="http://schemas.microsoft.com/office/drawing/2014/main" id="{FC47921A-0E2D-970C-40FE-929C30755BF3}"/>
              </a:ext>
            </a:extLst>
          </p:cNvPr>
          <p:cNvCxnSpPr/>
          <p:nvPr userDrawn="1"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620;p64">
            <a:extLst>
              <a:ext uri="{FF2B5EF4-FFF2-40B4-BE49-F238E27FC236}">
                <a16:creationId xmlns:a16="http://schemas.microsoft.com/office/drawing/2014/main" id="{ED7B8189-B9AF-6ACE-FB4E-13A9E77FCA9F}"/>
              </a:ext>
            </a:extLst>
          </p:cNvPr>
          <p:cNvCxnSpPr/>
          <p:nvPr userDrawn="1"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621;p64" descr="Other Conditions Button">
            <a:extLst>
              <a:ext uri="{FF2B5EF4-FFF2-40B4-BE49-F238E27FC236}">
                <a16:creationId xmlns:a16="http://schemas.microsoft.com/office/drawing/2014/main" id="{CBA9EDF9-6A07-65BB-D6D7-D00082A99B5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23;p64" descr="Science Button">
            <a:extLst>
              <a:ext uri="{FF2B5EF4-FFF2-40B4-BE49-F238E27FC236}">
                <a16:creationId xmlns:a16="http://schemas.microsoft.com/office/drawing/2014/main" id="{97E3DCA2-38BF-24DA-20F1-F11DC9548D5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4;p64" descr="Back Button">
            <a:extLst>
              <a:ext uri="{FF2B5EF4-FFF2-40B4-BE49-F238E27FC236}">
                <a16:creationId xmlns:a16="http://schemas.microsoft.com/office/drawing/2014/main" id="{0CF36EE0-7D42-69FC-B9AB-A25CAFEFFF7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646;p65">
            <a:extLst>
              <a:ext uri="{FF2B5EF4-FFF2-40B4-BE49-F238E27FC236}">
                <a16:creationId xmlns:a16="http://schemas.microsoft.com/office/drawing/2014/main" id="{B04524FE-30D6-D986-6560-AB1CF4EF69A0}"/>
              </a:ext>
            </a:extLst>
          </p:cNvPr>
          <p:cNvCxnSpPr/>
          <p:nvPr userDrawn="1"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" name="Google Shape;640;p65" descr="Doctor">
            <a:extLst>
              <a:ext uri="{FF2B5EF4-FFF2-40B4-BE49-F238E27FC236}">
                <a16:creationId xmlns:a16="http://schemas.microsoft.com/office/drawing/2014/main" id="{82E5F032-4A9F-3A25-4C2F-61FCA7DFA648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 t="1965"/>
          <a:stretch/>
        </p:blipFill>
        <p:spPr>
          <a:xfrm>
            <a:off x="3120613" y="58496"/>
            <a:ext cx="1157856" cy="13136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647;p65" descr="Treatment Text">
            <a:extLst>
              <a:ext uri="{FF2B5EF4-FFF2-40B4-BE49-F238E27FC236}">
                <a16:creationId xmlns:a16="http://schemas.microsoft.com/office/drawing/2014/main" id="{DDB4912F-9355-0207-3186-95D36CFB511B}"/>
              </a:ext>
            </a:extLst>
          </p:cNvPr>
          <p:cNvSpPr txBox="1"/>
          <p:nvPr userDrawn="1"/>
        </p:nvSpPr>
        <p:spPr>
          <a:xfrm>
            <a:off x="169166" y="186740"/>
            <a:ext cx="19465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 dirty="0"/>
          </a:p>
        </p:txBody>
      </p:sp>
      <p:pic>
        <p:nvPicPr>
          <p:cNvPr id="23" name="Google Shape;597;p63" descr="Symptoms Button">
            <a:extLst>
              <a:ext uri="{FF2B5EF4-FFF2-40B4-BE49-F238E27FC236}">
                <a16:creationId xmlns:a16="http://schemas.microsoft.com/office/drawing/2014/main" id="{2C986C91-ACD7-BFA9-0B43-24006DD40718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 l="37472" t="10350" r="36680" b="2923"/>
          <a:stretch/>
        </p:blipFill>
        <p:spPr>
          <a:xfrm>
            <a:off x="1746138" y="6600726"/>
            <a:ext cx="906685" cy="125375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92;p63" descr="Symptoms Text">
            <a:extLst>
              <a:ext uri="{FF2B5EF4-FFF2-40B4-BE49-F238E27FC236}">
                <a16:creationId xmlns:a16="http://schemas.microsoft.com/office/drawing/2014/main" id="{033556FA-DBA6-E6ED-8077-1D27562A67EC}"/>
              </a:ext>
            </a:extLst>
          </p:cNvPr>
          <p:cNvSpPr txBox="1"/>
          <p:nvPr userDrawn="1"/>
        </p:nvSpPr>
        <p:spPr>
          <a:xfrm>
            <a:off x="1515477" y="7784759"/>
            <a:ext cx="15124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54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lthCareCenter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7;p64" descr="Home Button">
            <a:extLst>
              <a:ext uri="{FF2B5EF4-FFF2-40B4-BE49-F238E27FC236}">
                <a16:creationId xmlns:a16="http://schemas.microsoft.com/office/drawing/2014/main" id="{65DAF036-3A5E-4E17-29E4-F9761B615A1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08;p64" descr="Audio Button">
            <a:extLst>
              <a:ext uri="{FF2B5EF4-FFF2-40B4-BE49-F238E27FC236}">
                <a16:creationId xmlns:a16="http://schemas.microsoft.com/office/drawing/2014/main" id="{3522F535-DF95-5938-AC98-404C41F233E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9;p64" descr="Settings Button">
            <a:extLst>
              <a:ext uri="{FF2B5EF4-FFF2-40B4-BE49-F238E27FC236}">
                <a16:creationId xmlns:a16="http://schemas.microsoft.com/office/drawing/2014/main" id="{E824920C-1DD4-6F9B-5595-6ADB7B8C79A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0;p64">
            <a:extLst>
              <a:ext uri="{FF2B5EF4-FFF2-40B4-BE49-F238E27FC236}">
                <a16:creationId xmlns:a16="http://schemas.microsoft.com/office/drawing/2014/main" id="{9F0AB242-D73B-4475-4D26-4D640C146B97}"/>
              </a:ext>
            </a:extLst>
          </p:cNvPr>
          <p:cNvCxnSpPr/>
          <p:nvPr userDrawn="1"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611;p64" descr="Symptom Name Text">
            <a:extLst>
              <a:ext uri="{FF2B5EF4-FFF2-40B4-BE49-F238E27FC236}">
                <a16:creationId xmlns:a16="http://schemas.microsoft.com/office/drawing/2014/main" id="{1B4FA9AD-57B6-D25A-61CA-413E43308E92}"/>
              </a:ext>
            </a:extLst>
          </p:cNvPr>
          <p:cNvSpPr txBox="1"/>
          <p:nvPr userDrawn="1"/>
        </p:nvSpPr>
        <p:spPr>
          <a:xfrm>
            <a:off x="208361" y="775281"/>
            <a:ext cx="28801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 b="1" dirty="0"/>
              <a:t>Symptom Name</a:t>
            </a:r>
          </a:p>
        </p:txBody>
      </p:sp>
      <p:cxnSp>
        <p:nvCxnSpPr>
          <p:cNvPr id="8" name="Google Shape;612;p64">
            <a:extLst>
              <a:ext uri="{FF2B5EF4-FFF2-40B4-BE49-F238E27FC236}">
                <a16:creationId xmlns:a16="http://schemas.microsoft.com/office/drawing/2014/main" id="{BAA79527-0319-1620-74D0-5D03E86A8C32}"/>
              </a:ext>
            </a:extLst>
          </p:cNvPr>
          <p:cNvCxnSpPr/>
          <p:nvPr userDrawn="1"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613;p64" descr="Symptoms Text">
            <a:extLst>
              <a:ext uri="{FF2B5EF4-FFF2-40B4-BE49-F238E27FC236}">
                <a16:creationId xmlns:a16="http://schemas.microsoft.com/office/drawing/2014/main" id="{F85DE447-5FCD-0F5F-66CC-67EBEAAC33DD}"/>
              </a:ext>
            </a:extLst>
          </p:cNvPr>
          <p:cNvSpPr txBox="1"/>
          <p:nvPr userDrawn="1"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dirty="0"/>
          </a:p>
        </p:txBody>
      </p:sp>
      <p:sp>
        <p:nvSpPr>
          <p:cNvPr id="10" name="Google Shape;614;p64" descr="Other Conditions Texts">
            <a:extLst>
              <a:ext uri="{FF2B5EF4-FFF2-40B4-BE49-F238E27FC236}">
                <a16:creationId xmlns:a16="http://schemas.microsoft.com/office/drawing/2014/main" id="{E65967B6-77F1-16F1-33BC-FF334BE7254C}"/>
              </a:ext>
            </a:extLst>
          </p:cNvPr>
          <p:cNvSpPr txBox="1"/>
          <p:nvPr userDrawn="1"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 dirty="0"/>
          </a:p>
        </p:txBody>
      </p:sp>
      <p:sp>
        <p:nvSpPr>
          <p:cNvPr id="11" name="Google Shape;615;p64" descr="Treatment Text">
            <a:extLst>
              <a:ext uri="{FF2B5EF4-FFF2-40B4-BE49-F238E27FC236}">
                <a16:creationId xmlns:a16="http://schemas.microsoft.com/office/drawing/2014/main" id="{7A0CB472-BC9D-199B-8E5C-41CF8946222A}"/>
              </a:ext>
            </a:extLst>
          </p:cNvPr>
          <p:cNvSpPr txBox="1"/>
          <p:nvPr userDrawn="1"/>
        </p:nvSpPr>
        <p:spPr>
          <a:xfrm>
            <a:off x="2983396" y="7848558"/>
            <a:ext cx="147788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 dirty="0"/>
          </a:p>
        </p:txBody>
      </p:sp>
      <p:cxnSp>
        <p:nvCxnSpPr>
          <p:cNvPr id="13" name="Google Shape;617;p64">
            <a:extLst>
              <a:ext uri="{FF2B5EF4-FFF2-40B4-BE49-F238E27FC236}">
                <a16:creationId xmlns:a16="http://schemas.microsoft.com/office/drawing/2014/main" id="{3CF6C783-1516-F8CB-6578-F55DB88E9E6B}"/>
              </a:ext>
            </a:extLst>
          </p:cNvPr>
          <p:cNvCxnSpPr/>
          <p:nvPr userDrawn="1"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618;p64">
            <a:extLst>
              <a:ext uri="{FF2B5EF4-FFF2-40B4-BE49-F238E27FC236}">
                <a16:creationId xmlns:a16="http://schemas.microsoft.com/office/drawing/2014/main" id="{FC47921A-0E2D-970C-40FE-929C30755BF3}"/>
              </a:ext>
            </a:extLst>
          </p:cNvPr>
          <p:cNvCxnSpPr/>
          <p:nvPr userDrawn="1"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620;p64">
            <a:extLst>
              <a:ext uri="{FF2B5EF4-FFF2-40B4-BE49-F238E27FC236}">
                <a16:creationId xmlns:a16="http://schemas.microsoft.com/office/drawing/2014/main" id="{ED7B8189-B9AF-6ACE-FB4E-13A9E77FCA9F}"/>
              </a:ext>
            </a:extLst>
          </p:cNvPr>
          <p:cNvCxnSpPr/>
          <p:nvPr userDrawn="1"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621;p64" descr="Other Conditions Button">
            <a:extLst>
              <a:ext uri="{FF2B5EF4-FFF2-40B4-BE49-F238E27FC236}">
                <a16:creationId xmlns:a16="http://schemas.microsoft.com/office/drawing/2014/main" id="{CBA9EDF9-6A07-65BB-D6D7-D00082A99B5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22;p64" descr="Treatment Button">
            <a:extLst>
              <a:ext uri="{FF2B5EF4-FFF2-40B4-BE49-F238E27FC236}">
                <a16:creationId xmlns:a16="http://schemas.microsoft.com/office/drawing/2014/main" id="{82CF2BC9-6C40-9E46-6999-B59D4F9F330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3092385" y="6580362"/>
            <a:ext cx="1113726" cy="132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4;p64" descr="Back Button">
            <a:extLst>
              <a:ext uri="{FF2B5EF4-FFF2-40B4-BE49-F238E27FC236}">
                <a16:creationId xmlns:a16="http://schemas.microsoft.com/office/drawing/2014/main" id="{0CF36EE0-7D42-69FC-B9AB-A25CAFEFFF7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80;p66" descr="Free anatomy brain cross-section vector">
            <a:extLst>
              <a:ext uri="{FF2B5EF4-FFF2-40B4-BE49-F238E27FC236}">
                <a16:creationId xmlns:a16="http://schemas.microsoft.com/office/drawing/2014/main" id="{E5645274-50B3-8FC6-4D5C-3D3C84328A30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013303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97;p63" descr="Symptoms Button">
            <a:extLst>
              <a:ext uri="{FF2B5EF4-FFF2-40B4-BE49-F238E27FC236}">
                <a16:creationId xmlns:a16="http://schemas.microsoft.com/office/drawing/2014/main" id="{50B859C4-E371-C36E-D425-156F853AC22E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 l="37472" t="10350" r="36680" b="2923"/>
          <a:stretch/>
        </p:blipFill>
        <p:spPr>
          <a:xfrm>
            <a:off x="1746138" y="6600726"/>
            <a:ext cx="906685" cy="125375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92;p63" descr="Symptoms Text">
            <a:extLst>
              <a:ext uri="{FF2B5EF4-FFF2-40B4-BE49-F238E27FC236}">
                <a16:creationId xmlns:a16="http://schemas.microsoft.com/office/drawing/2014/main" id="{BEF9EC8C-C3FB-89E2-E90D-3F4CBFF4B033}"/>
              </a:ext>
            </a:extLst>
          </p:cNvPr>
          <p:cNvSpPr txBox="1"/>
          <p:nvPr userDrawn="1"/>
        </p:nvSpPr>
        <p:spPr>
          <a:xfrm>
            <a:off x="1515477" y="7784759"/>
            <a:ext cx="15124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67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2"/>
          </p:nvPr>
        </p:nvSpPr>
        <p:spPr>
          <a:xfrm>
            <a:off x="231457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title"/>
          </p:nvPr>
        </p:nvSpPr>
        <p:spPr>
          <a:xfrm>
            <a:off x="314921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1"/>
          </p:nvPr>
        </p:nvSpPr>
        <p:spPr>
          <a:xfrm>
            <a:off x="314921" y="2241551"/>
            <a:ext cx="1934170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body" idx="2"/>
          </p:nvPr>
        </p:nvSpPr>
        <p:spPr>
          <a:xfrm>
            <a:off x="314921" y="3340100"/>
            <a:ext cx="1934170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3"/>
          </p:nvPr>
        </p:nvSpPr>
        <p:spPr>
          <a:xfrm>
            <a:off x="2314575" y="2241551"/>
            <a:ext cx="1943696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4"/>
          </p:nvPr>
        </p:nvSpPr>
        <p:spPr>
          <a:xfrm>
            <a:off x="2314575" y="3340100"/>
            <a:ext cx="1943696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body" idx="1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2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9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9"/>
          <p:cNvSpPr>
            <a:spLocks noGrp="1"/>
          </p:cNvSpPr>
          <p:nvPr>
            <p:ph type="pic" idx="2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9"/>
          <p:cNvSpPr txBox="1">
            <a:spLocks noGrp="1"/>
          </p:cNvSpPr>
          <p:nvPr>
            <p:ph type="body" idx="1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9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 rot="5400000">
            <a:off x="-614892" y="3363384"/>
            <a:ext cx="5801784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3731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70" r:id="rId2"/>
    <p:sldLayoutId id="2147483671" r:id="rId3"/>
    <p:sldLayoutId id="2147483678" r:id="rId4"/>
    <p:sldLayoutId id="2147483679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2.xml"/><Relationship Id="rId4" Type="http://schemas.openxmlformats.org/officeDocument/2006/relationships/image" Target="../media/image6.jp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slide" Target="slide7.xml"/><Relationship Id="rId9" Type="http://schemas.openxmlformats.org/officeDocument/2006/relationships/slide" Target="slide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slide" Target="slide24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slide" Target="slide67.xml"/><Relationship Id="rId5" Type="http://schemas.openxmlformats.org/officeDocument/2006/relationships/image" Target="../media/image2.png"/><Relationship Id="rId10" Type="http://schemas.openxmlformats.org/officeDocument/2006/relationships/image" Target="../media/image36.jpg"/><Relationship Id="rId4" Type="http://schemas.openxmlformats.org/officeDocument/2006/relationships/slide" Target="slide7.xml"/><Relationship Id="rId9" Type="http://schemas.openxmlformats.org/officeDocument/2006/relationships/slide" Target="slide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7.xml"/><Relationship Id="rId4" Type="http://schemas.openxmlformats.org/officeDocument/2006/relationships/image" Target="../media/image1.jp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.jpg"/><Relationship Id="rId7" Type="http://schemas.openxmlformats.org/officeDocument/2006/relationships/slide" Target="slide3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slide" Target="slide7.xml"/><Relationship Id="rId9" Type="http://schemas.openxmlformats.org/officeDocument/2006/relationships/slide" Target="slide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slide" Target="slide7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5" Type="http://schemas.openxmlformats.org/officeDocument/2006/relationships/image" Target="../media/image2.png"/><Relationship Id="rId4" Type="http://schemas.openxmlformats.org/officeDocument/2006/relationships/slide" Target="slide8.xml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1.png"/><Relationship Id="rId4" Type="http://schemas.openxmlformats.org/officeDocument/2006/relationships/slide" Target="slide63.xml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slide" Target="slide63.xml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1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11" Type="http://schemas.openxmlformats.org/officeDocument/2006/relationships/image" Target="../media/image2.png"/><Relationship Id="rId5" Type="http://schemas.openxmlformats.org/officeDocument/2006/relationships/image" Target="../media/image32.png"/><Relationship Id="rId10" Type="http://schemas.openxmlformats.org/officeDocument/2006/relationships/slide" Target="slide8.xml"/><Relationship Id="rId4" Type="http://schemas.openxmlformats.org/officeDocument/2006/relationships/slide" Target="slide30.xm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image" Target="../media/image12.jpg"/><Relationship Id="rId5" Type="http://schemas.openxmlformats.org/officeDocument/2006/relationships/slide" Target="slide3.xml"/><Relationship Id="rId10" Type="http://schemas.openxmlformats.org/officeDocument/2006/relationships/image" Target="../media/image9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g"/><Relationship Id="rId7" Type="http://schemas.openxmlformats.org/officeDocument/2006/relationships/image" Target="../media/image49.jp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11" Type="http://schemas.openxmlformats.org/officeDocument/2006/relationships/slide" Target="slide8.xml"/><Relationship Id="rId5" Type="http://schemas.openxmlformats.org/officeDocument/2006/relationships/image" Target="../media/image32.png"/><Relationship Id="rId10" Type="http://schemas.openxmlformats.org/officeDocument/2006/relationships/image" Target="../media/image17.png"/><Relationship Id="rId4" Type="http://schemas.openxmlformats.org/officeDocument/2006/relationships/slide" Target="slide30.xml"/><Relationship Id="rId9" Type="http://schemas.openxmlformats.org/officeDocument/2006/relationships/image" Target="../media/image5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52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12" Type="http://schemas.openxmlformats.org/officeDocument/2006/relationships/slide" Target="slide26.xml"/><Relationship Id="rId17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6" Type="http://schemas.openxmlformats.org/officeDocument/2006/relationships/slide" Target="slide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image" Target="../media/image36.jpg"/><Relationship Id="rId5" Type="http://schemas.openxmlformats.org/officeDocument/2006/relationships/image" Target="../media/image3.jpg"/><Relationship Id="rId15" Type="http://schemas.openxmlformats.org/officeDocument/2006/relationships/image" Target="../media/image53.jpg"/><Relationship Id="rId10" Type="http://schemas.openxmlformats.org/officeDocument/2006/relationships/slide" Target="slide34.xml"/><Relationship Id="rId4" Type="http://schemas.openxmlformats.org/officeDocument/2006/relationships/slide" Target="slide5.xml"/><Relationship Id="rId9" Type="http://schemas.openxmlformats.org/officeDocument/2006/relationships/image" Target="../media/image32.png"/><Relationship Id="rId14" Type="http://schemas.openxmlformats.org/officeDocument/2006/relationships/slide" Target="slide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4.xml"/><Relationship Id="rId7" Type="http://schemas.openxmlformats.org/officeDocument/2006/relationships/slide" Target="slide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35.pn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21.png"/><Relationship Id="rId18" Type="http://schemas.openxmlformats.org/officeDocument/2006/relationships/image" Target="../media/image58.png"/><Relationship Id="rId3" Type="http://schemas.openxmlformats.org/officeDocument/2006/relationships/image" Target="../media/image1.jpg"/><Relationship Id="rId7" Type="http://schemas.openxmlformats.org/officeDocument/2006/relationships/slide" Target="slide24.xml"/><Relationship Id="rId12" Type="http://schemas.openxmlformats.org/officeDocument/2006/relationships/image" Target="../media/image24.jpg"/><Relationship Id="rId17" Type="http://schemas.openxmlformats.org/officeDocument/2006/relationships/image" Target="../media/image57.jp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slide" Target="slide21.xml"/><Relationship Id="rId15" Type="http://schemas.openxmlformats.org/officeDocument/2006/relationships/image" Target="../media/image55.jpg"/><Relationship Id="rId10" Type="http://schemas.openxmlformats.org/officeDocument/2006/relationships/image" Target="../media/image5.png"/><Relationship Id="rId19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slide" Target="slide25.xml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1.jpg"/><Relationship Id="rId3" Type="http://schemas.openxmlformats.org/officeDocument/2006/relationships/slide" Target="slide21.xml"/><Relationship Id="rId7" Type="http://schemas.openxmlformats.org/officeDocument/2006/relationships/slide" Target="slide23.xm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9.pn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64.jpg"/><Relationship Id="rId3" Type="http://schemas.openxmlformats.org/officeDocument/2006/relationships/image" Target="../media/image1.jpg"/><Relationship Id="rId7" Type="http://schemas.openxmlformats.org/officeDocument/2006/relationships/slide" Target="slide24.xm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2.jpg"/><Relationship Id="rId5" Type="http://schemas.openxmlformats.org/officeDocument/2006/relationships/slide" Target="slide21.xml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slide" Target="slide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png"/><Relationship Id="rId3" Type="http://schemas.openxmlformats.org/officeDocument/2006/relationships/slide" Target="slide28.xml"/><Relationship Id="rId7" Type="http://schemas.openxmlformats.org/officeDocument/2006/relationships/slide" Target="slide27.xm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65.jp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jpg"/><Relationship Id="rId7" Type="http://schemas.openxmlformats.org/officeDocument/2006/relationships/slide" Target="slide28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7.jpg"/><Relationship Id="rId5" Type="http://schemas.openxmlformats.org/officeDocument/2006/relationships/slide" Target="slide21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1.xml"/><Relationship Id="rId7" Type="http://schemas.openxmlformats.org/officeDocument/2006/relationships/slide" Target="slide27.xml"/><Relationship Id="rId12" Type="http://schemas.openxmlformats.org/officeDocument/2006/relationships/image" Target="../media/image6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7.jp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slide" Target="slide27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0.png"/><Relationship Id="rId5" Type="http://schemas.openxmlformats.org/officeDocument/2006/relationships/slide" Target="slide21.xml"/><Relationship Id="rId10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slide" Target="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9.jpg"/><Relationship Id="rId3" Type="http://schemas.openxmlformats.org/officeDocument/2006/relationships/slide" Target="slide32.xml"/><Relationship Id="rId7" Type="http://schemas.openxmlformats.org/officeDocument/2006/relationships/slide" Target="slide31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72.jp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slide" Target="slide32.xml"/><Relationship Id="rId12" Type="http://schemas.openxmlformats.org/officeDocument/2006/relationships/image" Target="../media/image43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slide" Target="slide21.xml"/><Relationship Id="rId15" Type="http://schemas.openxmlformats.org/officeDocument/2006/relationships/image" Target="../media/image31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33.xml"/><Relationship Id="rId1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4.png"/><Relationship Id="rId3" Type="http://schemas.openxmlformats.org/officeDocument/2006/relationships/slide" Target="slide21.xml"/><Relationship Id="rId7" Type="http://schemas.openxmlformats.org/officeDocument/2006/relationships/slide" Target="slide31.xml"/><Relationship Id="rId12" Type="http://schemas.openxmlformats.org/officeDocument/2006/relationships/image" Target="../media/image6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33.xml"/><Relationship Id="rId1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slide" Target="slide31.xm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4.jpg"/><Relationship Id="rId5" Type="http://schemas.openxmlformats.org/officeDocument/2006/relationships/slide" Target="slide21.xml"/><Relationship Id="rId10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4.jpg"/><Relationship Id="rId3" Type="http://schemas.openxmlformats.org/officeDocument/2006/relationships/slide" Target="slide36.xml"/><Relationship Id="rId7" Type="http://schemas.openxmlformats.org/officeDocument/2006/relationships/slide" Target="slide35.xm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76.pn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77.png"/><Relationship Id="rId3" Type="http://schemas.openxmlformats.org/officeDocument/2006/relationships/image" Target="../media/image1.jpg"/><Relationship Id="rId7" Type="http://schemas.openxmlformats.org/officeDocument/2006/relationships/slide" Target="slide36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slide" Target="slide21.xml"/><Relationship Id="rId15" Type="http://schemas.openxmlformats.org/officeDocument/2006/relationships/image" Target="../media/image79.jp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37.xml"/><Relationship Id="rId14" Type="http://schemas.openxmlformats.org/officeDocument/2006/relationships/image" Target="../media/image7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0.png"/><Relationship Id="rId3" Type="http://schemas.openxmlformats.org/officeDocument/2006/relationships/slide" Target="slide21.xml"/><Relationship Id="rId7" Type="http://schemas.openxmlformats.org/officeDocument/2006/relationships/slide" Target="slide35.xml"/><Relationship Id="rId12" Type="http://schemas.openxmlformats.org/officeDocument/2006/relationships/image" Target="../media/image61.jp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1.jpg"/><Relationship Id="rId15" Type="http://schemas.openxmlformats.org/officeDocument/2006/relationships/image" Target="../media/image82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37.xml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4.jpg"/><Relationship Id="rId3" Type="http://schemas.openxmlformats.org/officeDocument/2006/relationships/image" Target="../media/image1.jpg"/><Relationship Id="rId7" Type="http://schemas.openxmlformats.org/officeDocument/2006/relationships/slide" Target="slide35.xml"/><Relationship Id="rId12" Type="http://schemas.openxmlformats.org/officeDocument/2006/relationships/image" Target="../media/image6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7.png"/><Relationship Id="rId5" Type="http://schemas.openxmlformats.org/officeDocument/2006/relationships/slide" Target="slide21.xml"/><Relationship Id="rId15" Type="http://schemas.openxmlformats.org/officeDocument/2006/relationships/image" Target="../media/image86.jpg"/><Relationship Id="rId10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slide" Target="slide36.xml"/><Relationship Id="rId14" Type="http://schemas.openxmlformats.org/officeDocument/2006/relationships/image" Target="../media/image8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40.xml"/><Relationship Id="rId7" Type="http://schemas.openxmlformats.org/officeDocument/2006/relationships/slide" Target="slide39.xml"/><Relationship Id="rId12" Type="http://schemas.openxmlformats.org/officeDocument/2006/relationships/image" Target="../media/image8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87.pn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4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90.jpg"/><Relationship Id="rId3" Type="http://schemas.openxmlformats.org/officeDocument/2006/relationships/image" Target="../media/image1.jpg"/><Relationship Id="rId7" Type="http://schemas.openxmlformats.org/officeDocument/2006/relationships/slide" Target="slide40.xm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4.jpg"/><Relationship Id="rId5" Type="http://schemas.openxmlformats.org/officeDocument/2006/relationships/slide" Target="slide21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41.xml"/><Relationship Id="rId14" Type="http://schemas.openxmlformats.org/officeDocument/2006/relationships/image" Target="../media/image9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png"/><Relationship Id="rId3" Type="http://schemas.openxmlformats.org/officeDocument/2006/relationships/slide" Target="slide21.xml"/><Relationship Id="rId7" Type="http://schemas.openxmlformats.org/officeDocument/2006/relationships/slide" Target="slide39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1.jp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41.xml"/><Relationship Id="rId1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slide" Target="slide3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4.jpg"/><Relationship Id="rId5" Type="http://schemas.openxmlformats.org/officeDocument/2006/relationships/slide" Target="slide21.xml"/><Relationship Id="rId10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44.xml"/><Relationship Id="rId7" Type="http://schemas.openxmlformats.org/officeDocument/2006/relationships/slide" Target="slide43.xm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54.jp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4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54.jpg"/><Relationship Id="rId3" Type="http://schemas.openxmlformats.org/officeDocument/2006/relationships/image" Target="../media/image1.jpg"/><Relationship Id="rId7" Type="http://schemas.openxmlformats.org/officeDocument/2006/relationships/slide" Target="slide44.xm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slide" Target="slide21.xml"/><Relationship Id="rId15" Type="http://schemas.openxmlformats.org/officeDocument/2006/relationships/image" Target="../media/image38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45.xml"/><Relationship Id="rId14" Type="http://schemas.openxmlformats.org/officeDocument/2006/relationships/image" Target="../media/image90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6.jpg"/><Relationship Id="rId3" Type="http://schemas.openxmlformats.org/officeDocument/2006/relationships/slide" Target="slide21.xml"/><Relationship Id="rId7" Type="http://schemas.openxmlformats.org/officeDocument/2006/relationships/slide" Target="slide43.xml"/><Relationship Id="rId12" Type="http://schemas.openxmlformats.org/officeDocument/2006/relationships/image" Target="../media/image6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openxmlformats.org/officeDocument/2006/relationships/slide" Target="slide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7.jpg"/><Relationship Id="rId5" Type="http://schemas.openxmlformats.org/officeDocument/2006/relationships/slide" Target="slide21.xml"/><Relationship Id="rId10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slide" Target="slide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98.png"/><Relationship Id="rId3" Type="http://schemas.openxmlformats.org/officeDocument/2006/relationships/image" Target="../media/image1.jpg"/><Relationship Id="rId7" Type="http://schemas.openxmlformats.org/officeDocument/2006/relationships/slide" Target="slide48.xml"/><Relationship Id="rId12" Type="http://schemas.openxmlformats.org/officeDocument/2006/relationships/slide" Target="slide5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slide" Target="slide47.xml"/><Relationship Id="rId15" Type="http://schemas.openxmlformats.org/officeDocument/2006/relationships/image" Target="../media/image99.png"/><Relationship Id="rId10" Type="http://schemas.openxmlformats.org/officeDocument/2006/relationships/image" Target="../media/image21.png"/><Relationship Id="rId4" Type="http://schemas.openxmlformats.org/officeDocument/2006/relationships/slide" Target="slide6.xml"/><Relationship Id="rId9" Type="http://schemas.openxmlformats.org/officeDocument/2006/relationships/slide" Target="slide49.xml"/><Relationship Id="rId14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12" Type="http://schemas.openxmlformats.org/officeDocument/2006/relationships/slide" Target="slide9.xml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6" Type="http://schemas.openxmlformats.org/officeDocument/2006/relationships/slide" Target="slide5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2.xml"/><Relationship Id="rId11" Type="http://schemas.openxmlformats.org/officeDocument/2006/relationships/image" Target="../media/image22.png"/><Relationship Id="rId5" Type="http://schemas.openxmlformats.org/officeDocument/2006/relationships/image" Target="../media/image3.jpg"/><Relationship Id="rId15" Type="http://schemas.openxmlformats.org/officeDocument/2006/relationships/image" Target="../media/image46.png"/><Relationship Id="rId10" Type="http://schemas.openxmlformats.org/officeDocument/2006/relationships/slide" Target="slide55.xml"/><Relationship Id="rId4" Type="http://schemas.openxmlformats.org/officeDocument/2006/relationships/slide" Target="slide46.xml"/><Relationship Id="rId9" Type="http://schemas.openxmlformats.org/officeDocument/2006/relationships/image" Target="../media/image29.jpg"/><Relationship Id="rId14" Type="http://schemas.openxmlformats.org/officeDocument/2006/relationships/slide" Target="slide5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slide" Target="slide46.xml"/><Relationship Id="rId9" Type="http://schemas.openxmlformats.org/officeDocument/2006/relationships/slide" Target="slide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3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jp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jpg"/><Relationship Id="rId7" Type="http://schemas.openxmlformats.org/officeDocument/2006/relationships/slide" Target="slide2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slide" Target="slide7.xml"/><Relationship Id="rId10" Type="http://schemas.openxmlformats.org/officeDocument/2006/relationships/image" Target="../media/image15.png"/><Relationship Id="rId4" Type="http://schemas.openxmlformats.org/officeDocument/2006/relationships/slide" Target="slide4.xml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slide" Target="slide59.xml"/><Relationship Id="rId10" Type="http://schemas.openxmlformats.org/officeDocument/2006/relationships/image" Target="../media/image9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slide" Target="slide6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46.xml"/><Relationship Id="rId10" Type="http://schemas.openxmlformats.org/officeDocument/2006/relationships/image" Target="../media/image99.png"/><Relationship Id="rId4" Type="http://schemas.openxmlformats.org/officeDocument/2006/relationships/image" Target="../media/image17.png"/><Relationship Id="rId9" Type="http://schemas.openxmlformats.org/officeDocument/2006/relationships/slide" Target="slide5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47.xml"/><Relationship Id="rId4" Type="http://schemas.openxmlformats.org/officeDocument/2006/relationships/image" Target="../media/image3.jpg"/><Relationship Id="rId9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g"/><Relationship Id="rId7" Type="http://schemas.openxmlformats.org/officeDocument/2006/relationships/slide" Target="slide6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47.xml"/><Relationship Id="rId10" Type="http://schemas.openxmlformats.org/officeDocument/2006/relationships/image" Target="../media/image78.jpg"/><Relationship Id="rId4" Type="http://schemas.openxmlformats.org/officeDocument/2006/relationships/image" Target="../media/image3.jpg"/><Relationship Id="rId9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12" Type="http://schemas.openxmlformats.org/officeDocument/2006/relationships/image" Target="../media/image6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11" Type="http://schemas.openxmlformats.org/officeDocument/2006/relationships/image" Target="../media/image3.jpg"/><Relationship Id="rId5" Type="http://schemas.openxmlformats.org/officeDocument/2006/relationships/image" Target="../media/image48.jpg"/><Relationship Id="rId10" Type="http://schemas.openxmlformats.org/officeDocument/2006/relationships/image" Target="../media/image2.png"/><Relationship Id="rId4" Type="http://schemas.openxmlformats.org/officeDocument/2006/relationships/image" Target="../media/image29.jpg"/><Relationship Id="rId9" Type="http://schemas.openxmlformats.org/officeDocument/2006/relationships/slide" Target="slide4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2.png"/><Relationship Id="rId4" Type="http://schemas.openxmlformats.org/officeDocument/2006/relationships/slide" Target="slide63.xml"/><Relationship Id="rId9" Type="http://schemas.openxmlformats.org/officeDocument/2006/relationships/slide" Target="slide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5" Type="http://schemas.openxmlformats.org/officeDocument/2006/relationships/image" Target="../media/image2.png"/><Relationship Id="rId4" Type="http://schemas.openxmlformats.org/officeDocument/2006/relationships/slide" Target="slide47.xml"/><Relationship Id="rId9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slide" Target="slide59.xml"/><Relationship Id="rId10" Type="http://schemas.openxmlformats.org/officeDocument/2006/relationships/image" Target="../media/image3.jp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image" Target="../media/image1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11" Type="http://schemas.openxmlformats.org/officeDocument/2006/relationships/image" Target="../media/image98.png"/><Relationship Id="rId5" Type="http://schemas.openxmlformats.org/officeDocument/2006/relationships/image" Target="../media/image17.png"/><Relationship Id="rId10" Type="http://schemas.openxmlformats.org/officeDocument/2006/relationships/slide" Target="slide59.xml"/><Relationship Id="rId4" Type="http://schemas.openxmlformats.org/officeDocument/2006/relationships/slide" Target="slide6.xml"/><Relationship Id="rId9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slide" Target="slide6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0.xml"/><Relationship Id="rId11" Type="http://schemas.openxmlformats.org/officeDocument/2006/relationships/image" Target="../media/image98.png"/><Relationship Id="rId5" Type="http://schemas.openxmlformats.org/officeDocument/2006/relationships/image" Target="../media/image1.jpg"/><Relationship Id="rId10" Type="http://schemas.openxmlformats.org/officeDocument/2006/relationships/image" Target="../media/image16.png"/><Relationship Id="rId4" Type="http://schemas.openxmlformats.org/officeDocument/2006/relationships/image" Target="../media/image3.jp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jpg"/><Relationship Id="rId7" Type="http://schemas.openxmlformats.org/officeDocument/2006/relationships/slide" Target="slide5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slide" Target="slide46.xml"/><Relationship Id="rId10" Type="http://schemas.openxmlformats.org/officeDocument/2006/relationships/image" Target="../media/image16.png"/><Relationship Id="rId4" Type="http://schemas.openxmlformats.org/officeDocument/2006/relationships/slide" Target="slide4.xml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3.png"/><Relationship Id="rId18" Type="http://schemas.openxmlformats.org/officeDocument/2006/relationships/image" Target="../media/image73.png"/><Relationship Id="rId3" Type="http://schemas.openxmlformats.org/officeDocument/2006/relationships/slide" Target="slide21.xml"/><Relationship Id="rId7" Type="http://schemas.openxmlformats.org/officeDocument/2006/relationships/slide" Target="slide58.xml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8.png"/><Relationship Id="rId5" Type="http://schemas.openxmlformats.org/officeDocument/2006/relationships/image" Target="../media/image1.jpg"/><Relationship Id="rId15" Type="http://schemas.openxmlformats.org/officeDocument/2006/relationships/image" Target="../media/image30.jpg"/><Relationship Id="rId10" Type="http://schemas.openxmlformats.org/officeDocument/2006/relationships/image" Target="../media/image5.png"/><Relationship Id="rId4" Type="http://schemas.openxmlformats.org/officeDocument/2006/relationships/image" Target="../media/image3.jpg"/><Relationship Id="rId9" Type="http://schemas.openxmlformats.org/officeDocument/2006/relationships/slide" Target="slide62.xml"/><Relationship Id="rId1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jpg"/><Relationship Id="rId7" Type="http://schemas.openxmlformats.org/officeDocument/2006/relationships/slide" Target="slide60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slide" Target="slide58.xml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slide" Target="slide6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2.jpg"/><Relationship Id="rId3" Type="http://schemas.openxmlformats.org/officeDocument/2006/relationships/slide" Target="slide21.xml"/><Relationship Id="rId7" Type="http://schemas.openxmlformats.org/officeDocument/2006/relationships/slide" Target="slide58.xml"/><Relationship Id="rId12" Type="http://schemas.openxmlformats.org/officeDocument/2006/relationships/image" Target="../media/image10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7.jpg"/><Relationship Id="rId5" Type="http://schemas.openxmlformats.org/officeDocument/2006/relationships/image" Target="../media/image1.jpg"/><Relationship Id="rId10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slide" Target="slid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103.jp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5.png"/><Relationship Id="rId5" Type="http://schemas.openxmlformats.org/officeDocument/2006/relationships/slide" Target="slide65.xml"/><Relationship Id="rId10" Type="http://schemas.openxmlformats.org/officeDocument/2006/relationships/slide" Target="slide66.xml"/><Relationship Id="rId4" Type="http://schemas.openxmlformats.org/officeDocument/2006/relationships/image" Target="../media/image104.jpg"/><Relationship Id="rId9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slide" Target="slide65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15.xml"/><Relationship Id="rId5" Type="http://schemas.openxmlformats.org/officeDocument/2006/relationships/slide" Target="slide58.xml"/><Relationship Id="rId15" Type="http://schemas.openxmlformats.org/officeDocument/2006/relationships/image" Target="../media/image46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66.xml"/><Relationship Id="rId1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5.jpg"/><Relationship Id="rId3" Type="http://schemas.openxmlformats.org/officeDocument/2006/relationships/image" Target="../media/image3.jpg"/><Relationship Id="rId7" Type="http://schemas.openxmlformats.org/officeDocument/2006/relationships/slide" Target="slide64.xml"/><Relationship Id="rId12" Type="http://schemas.openxmlformats.org/officeDocument/2006/relationships/image" Target="../media/image6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8.jpg"/><Relationship Id="rId5" Type="http://schemas.openxmlformats.org/officeDocument/2006/relationships/slide" Target="slide58.xml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image" Target="../media/image108.png"/><Relationship Id="rId3" Type="http://schemas.openxmlformats.org/officeDocument/2006/relationships/image" Target="../media/image106.jpg"/><Relationship Id="rId7" Type="http://schemas.openxmlformats.org/officeDocument/2006/relationships/image" Target="../media/image2.png"/><Relationship Id="rId12" Type="http://schemas.openxmlformats.org/officeDocument/2006/relationships/image" Target="../media/image10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3.jpg"/><Relationship Id="rId5" Type="http://schemas.openxmlformats.org/officeDocument/2006/relationships/image" Target="../media/image5.png"/><Relationship Id="rId10" Type="http://schemas.openxmlformats.org/officeDocument/2006/relationships/slide" Target="slide65.xml"/><Relationship Id="rId4" Type="http://schemas.openxmlformats.org/officeDocument/2006/relationships/image" Target="../media/image1.jpg"/><Relationship Id="rId9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9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8.xml"/><Relationship Id="rId11" Type="http://schemas.openxmlformats.org/officeDocument/2006/relationships/image" Target="../media/image96.jpg"/><Relationship Id="rId5" Type="http://schemas.openxmlformats.org/officeDocument/2006/relationships/image" Target="../media/image1.jpg"/><Relationship Id="rId10" Type="http://schemas.openxmlformats.org/officeDocument/2006/relationships/image" Target="../media/image37.png"/><Relationship Id="rId4" Type="http://schemas.openxmlformats.org/officeDocument/2006/relationships/image" Target="../media/image3.jpg"/><Relationship Id="rId9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image" Target="../media/image110.jpg"/><Relationship Id="rId3" Type="http://schemas.openxmlformats.org/officeDocument/2006/relationships/image" Target="../media/image109.png"/><Relationship Id="rId7" Type="http://schemas.openxmlformats.org/officeDocument/2006/relationships/image" Target="../media/image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112.png"/><Relationship Id="rId10" Type="http://schemas.openxmlformats.org/officeDocument/2006/relationships/slide" Target="slide70.xml"/><Relationship Id="rId4" Type="http://schemas.openxmlformats.org/officeDocument/2006/relationships/image" Target="../media/image1.jpg"/><Relationship Id="rId9" Type="http://schemas.openxmlformats.org/officeDocument/2006/relationships/image" Target="../media/image3.jpg"/><Relationship Id="rId1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3.png"/><Relationship Id="rId3" Type="http://schemas.openxmlformats.org/officeDocument/2006/relationships/image" Target="../media/image3.jpg"/><Relationship Id="rId7" Type="http://schemas.openxmlformats.org/officeDocument/2006/relationships/slide" Target="slide68.xml"/><Relationship Id="rId12" Type="http://schemas.openxmlformats.org/officeDocument/2006/relationships/image" Target="../media/image6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1.jpg"/><Relationship Id="rId5" Type="http://schemas.openxmlformats.org/officeDocument/2006/relationships/slide" Target="slide58.xml"/><Relationship Id="rId10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slide" Target="slide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1.png"/><Relationship Id="rId18" Type="http://schemas.openxmlformats.org/officeDocument/2006/relationships/slide" Target="slide13.xml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12" Type="http://schemas.openxmlformats.org/officeDocument/2006/relationships/slide" Target="slide12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slide" Target="slide11.xml"/><Relationship Id="rId19" Type="http://schemas.openxmlformats.org/officeDocument/2006/relationships/image" Target="../media/image24.jpg"/><Relationship Id="rId4" Type="http://schemas.openxmlformats.org/officeDocument/2006/relationships/slide" Target="slide5.xml"/><Relationship Id="rId9" Type="http://schemas.openxmlformats.org/officeDocument/2006/relationships/image" Target="../media/image19.png"/><Relationship Id="rId14" Type="http://schemas.openxmlformats.org/officeDocument/2006/relationships/slide" Target="slide1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6.jpg"/><Relationship Id="rId3" Type="http://schemas.openxmlformats.org/officeDocument/2006/relationships/image" Target="../media/image1.jpg"/><Relationship Id="rId7" Type="http://schemas.openxmlformats.org/officeDocument/2006/relationships/slide" Target="slide68.xm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4.png"/><Relationship Id="rId5" Type="http://schemas.openxmlformats.org/officeDocument/2006/relationships/slide" Target="slide58.xml"/><Relationship Id="rId10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slide" Target="slide6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12" Type="http://schemas.openxmlformats.org/officeDocument/2006/relationships/slide" Target="slide18.xml"/><Relationship Id="rId17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slide" Target="slide16.xml"/><Relationship Id="rId15" Type="http://schemas.openxmlformats.org/officeDocument/2006/relationships/image" Target="../media/image29.jpg"/><Relationship Id="rId10" Type="http://schemas.openxmlformats.org/officeDocument/2006/relationships/slide" Target="slide15.xml"/><Relationship Id="rId19" Type="http://schemas.openxmlformats.org/officeDocument/2006/relationships/image" Target="../media/image17.png"/><Relationship Id="rId4" Type="http://schemas.openxmlformats.org/officeDocument/2006/relationships/slide" Target="slide7.xml"/><Relationship Id="rId9" Type="http://schemas.openxmlformats.org/officeDocument/2006/relationships/image" Target="../media/image26.png"/><Relationship Id="rId14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slide" Target="slide3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slide" Target="slide7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4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2" descr="simple illustration of a pregnant indigenous woman with the moon above h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5449" y="630225"/>
            <a:ext cx="2161102" cy="216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2"/>
          <p:cNvSpPr txBox="1"/>
          <p:nvPr/>
        </p:nvSpPr>
        <p:spPr>
          <a:xfrm>
            <a:off x="64169" y="-37755"/>
            <a:ext cx="4411579" cy="969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Luna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 for the Whole Family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use this app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learning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2" descr="Free Clipart: Woman | fundacionacceso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388" y="3179830"/>
            <a:ext cx="1913018" cy="270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2" descr="Free Clipart: Question Mark | rejon">
            <a:hlinkClick r:id="rId5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2507" y="3474932"/>
            <a:ext cx="1138989" cy="179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42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t="4996" b="12644"/>
          <a:stretch/>
        </p:blipFill>
        <p:spPr>
          <a:xfrm>
            <a:off x="719871" y="6047874"/>
            <a:ext cx="3132258" cy="1656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42"/>
          <p:cNvCxnSpPr/>
          <p:nvPr/>
        </p:nvCxnSpPr>
        <p:spPr>
          <a:xfrm>
            <a:off x="144379" y="325654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42"/>
          <p:cNvCxnSpPr/>
          <p:nvPr/>
        </p:nvCxnSpPr>
        <p:spPr>
          <a:xfrm>
            <a:off x="170465" y="592755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42"/>
          <p:cNvCxnSpPr/>
          <p:nvPr/>
        </p:nvCxnSpPr>
        <p:spPr>
          <a:xfrm>
            <a:off x="155944" y="821937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51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51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292" name="Google Shape;292;p51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Trouble breathing</a:t>
            </a:r>
            <a:endParaRPr/>
          </a:p>
        </p:txBody>
      </p:sp>
      <p:cxnSp>
        <p:nvCxnSpPr>
          <p:cNvPr id="293" name="Google Shape;293;p51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51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295" name="Google Shape;295;p51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51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51"/>
          <p:cNvSpPr txBox="1"/>
          <p:nvPr/>
        </p:nvSpPr>
        <p:spPr>
          <a:xfrm>
            <a:off x="20056" y="1598579"/>
            <a:ext cx="455194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can’t get enough air when you breathe, or your chest or throat is tight, or you can’t breathe when you’re lying down</a:t>
            </a:r>
            <a:endParaRPr dirty="0"/>
          </a:p>
        </p:txBody>
      </p:sp>
      <p:sp>
        <p:nvSpPr>
          <p:cNvPr id="298" name="Google Shape;298;p51"/>
          <p:cNvSpPr txBox="1"/>
          <p:nvPr/>
        </p:nvSpPr>
        <p:spPr>
          <a:xfrm>
            <a:off x="56688" y="4400253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swelling, chest pain, headache, dizziness, changes in vision, or a fast heartbeat</a:t>
            </a:r>
            <a:endParaRPr dirty="0"/>
          </a:p>
        </p:txBody>
      </p:sp>
      <p:sp>
        <p:nvSpPr>
          <p:cNvPr id="299" name="Google Shape;299;p51"/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pre-eclampsia, or blood or infection in your lungs</a:t>
            </a:r>
            <a:endParaRPr dirty="0"/>
          </a:p>
        </p:txBody>
      </p:sp>
      <p:pic>
        <p:nvPicPr>
          <p:cNvPr id="300" name="Google Shape;300;p51" descr="Free arrows right next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370" y="3078205"/>
            <a:ext cx="694185" cy="14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 descr="Free bed hospital medical vecto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2169761" y="3167107"/>
            <a:ext cx="1559857" cy="135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06215" y="3207840"/>
            <a:ext cx="1146178" cy="83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1" descr="Free blood pressure measuring machine blood pressure health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25301" y="6457065"/>
            <a:ext cx="1741454" cy="12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 descr="A cartoon of a ambulance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52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52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317" name="Google Shape;317;p52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Can’t stay awake</a:t>
            </a:r>
            <a:endParaRPr/>
          </a:p>
        </p:txBody>
      </p:sp>
      <p:cxnSp>
        <p:nvCxnSpPr>
          <p:cNvPr id="318" name="Google Shape;318;p52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" name="Google Shape;319;p52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320" name="Google Shape;320;p52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52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52"/>
          <p:cNvSpPr txBox="1"/>
          <p:nvPr/>
        </p:nvSpPr>
        <p:spPr>
          <a:xfrm>
            <a:off x="8953" y="1575353"/>
            <a:ext cx="474212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are so tired or weak that you can’t do your daily tasks or take care of your children, and this continues for months</a:t>
            </a:r>
            <a:endParaRPr/>
          </a:p>
        </p:txBody>
      </p:sp>
      <p:sp>
        <p:nvSpPr>
          <p:cNvPr id="323" name="Google Shape;323;p52"/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heart disease, anemia, diabetes, or depression</a:t>
            </a:r>
            <a:endParaRPr/>
          </a:p>
        </p:txBody>
      </p:sp>
      <p:pic>
        <p:nvPicPr>
          <p:cNvPr id="324" name="Google Shape;324;p52" descr="Free arrows right next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2" descr="Free fatigue work work from home illustration"/>
          <p:cNvPicPr preferRelativeResize="0"/>
          <p:nvPr/>
        </p:nvPicPr>
        <p:blipFill rotWithShape="1">
          <a:blip r:embed="rId6">
            <a:alphaModFix/>
          </a:blip>
          <a:srcRect t="30542" r="51852"/>
          <a:stretch/>
        </p:blipFill>
        <p:spPr>
          <a:xfrm>
            <a:off x="1041765" y="3157891"/>
            <a:ext cx="2251201" cy="216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2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17982" y="6419746"/>
            <a:ext cx="1175616" cy="135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 descr="Free Diabetes Blood photo and picture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024" y="6862748"/>
            <a:ext cx="1280969" cy="85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2">
            <a:hlinkClick r:id="rId11" action="ppaction://hlinksldjump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64167" y="6546225"/>
            <a:ext cx="848677" cy="118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2" descr="A cartoon of a ambulance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5472" y="2659215"/>
            <a:ext cx="1146320" cy="187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3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3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3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53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1" name="Google Shape;341;p53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342" name="Google Shape;342;p53"/>
          <p:cNvSpPr txBox="1"/>
          <p:nvPr/>
        </p:nvSpPr>
        <p:spPr>
          <a:xfrm>
            <a:off x="1344552" y="1234972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Chest pain</a:t>
            </a:r>
            <a:endParaRPr/>
          </a:p>
        </p:txBody>
      </p:sp>
      <p:cxnSp>
        <p:nvCxnSpPr>
          <p:cNvPr id="343" name="Google Shape;343;p53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" name="Google Shape;344;p53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345" name="Google Shape;345;p53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346;p53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" name="Google Shape;347;p53"/>
          <p:cNvSpPr txBox="1"/>
          <p:nvPr/>
        </p:nvSpPr>
        <p:spPr>
          <a:xfrm>
            <a:off x="-46145" y="1548212"/>
            <a:ext cx="465160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symptom like fast or irregular heartbeat, pain that moves to your arm or neck, tightness in chest, </a:t>
            </a:r>
            <a:endParaRPr/>
          </a:p>
        </p:txBody>
      </p:sp>
      <p:sp>
        <p:nvSpPr>
          <p:cNvPr id="348" name="Google Shape;348;p53"/>
          <p:cNvSpPr txBox="1"/>
          <p:nvPr/>
        </p:nvSpPr>
        <p:spPr>
          <a:xfrm>
            <a:off x="34696" y="4440405"/>
            <a:ext cx="46246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sudden onset, swelling, dizziness or confusion, trouble breathing, headache. </a:t>
            </a:r>
            <a:endParaRPr/>
          </a:p>
        </p:txBody>
      </p:sp>
      <p:sp>
        <p:nvSpPr>
          <p:cNvPr id="349" name="Google Shape;349;p53"/>
          <p:cNvSpPr txBox="1"/>
          <p:nvPr/>
        </p:nvSpPr>
        <p:spPr>
          <a:xfrm>
            <a:off x="34696" y="5665726"/>
            <a:ext cx="46042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heart attack or a blockage in your lungs</a:t>
            </a:r>
            <a:endParaRPr/>
          </a:p>
        </p:txBody>
      </p:sp>
      <p:pic>
        <p:nvPicPr>
          <p:cNvPr id="350" name="Google Shape;350;p53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 descr="Free anatomical healthcare heart vecto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933" y="6459763"/>
            <a:ext cx="861238" cy="125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 descr="Free anatomy lungs breathing vecto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08214" y="6446569"/>
            <a:ext cx="977233" cy="127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3" descr="A cartoon of a ambulanc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3" descr="A drawing of a hut and a person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54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4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771635" y="1217517"/>
            <a:ext cx="35243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Dizziness or fainting</a:t>
            </a:r>
            <a:endParaRPr/>
          </a:p>
        </p:txBody>
      </p:sp>
      <p:cxnSp>
        <p:nvCxnSpPr>
          <p:cNvPr id="366" name="Google Shape;366;p54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7" name="Google Shape;367;p54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368" name="Google Shape;368;p54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54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54"/>
          <p:cNvSpPr txBox="1"/>
          <p:nvPr/>
        </p:nvSpPr>
        <p:spPr>
          <a:xfrm>
            <a:off x="20056" y="1598579"/>
            <a:ext cx="47421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Dizziness that continues for days, fainting, or forgetting time</a:t>
            </a:r>
            <a:endParaRPr/>
          </a:p>
        </p:txBody>
      </p:sp>
      <p:sp>
        <p:nvSpPr>
          <p:cNvPr id="371" name="Google Shape;371;p54"/>
          <p:cNvSpPr txBox="1"/>
          <p:nvPr/>
        </p:nvSpPr>
        <p:spPr>
          <a:xfrm>
            <a:off x="27376" y="4442941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headache, trouble breathing, bleeding, or changes in vision</a:t>
            </a:r>
            <a:endParaRPr/>
          </a:p>
        </p:txBody>
      </p:sp>
      <p:sp>
        <p:nvSpPr>
          <p:cNvPr id="372" name="Google Shape;372;p54"/>
          <p:cNvSpPr txBox="1"/>
          <p:nvPr/>
        </p:nvSpPr>
        <p:spPr>
          <a:xfrm>
            <a:off x="34696" y="5665726"/>
            <a:ext cx="47274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pre-eclampsia, stroke, or blood sugar</a:t>
            </a:r>
            <a:endParaRPr/>
          </a:p>
        </p:txBody>
      </p:sp>
      <p:pic>
        <p:nvPicPr>
          <p:cNvPr id="373" name="Google Shape;373;p54" descr="Free arrows right next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 descr="Vértigos, mareos, enfermedades y Consciencia - Consciencia y Energí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52" y="2519073"/>
            <a:ext cx="1720850" cy="17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4" descr="Free Diabetes Blood photo and picture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35294" y="6506413"/>
            <a:ext cx="1726233" cy="115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4" descr="Free blood pressure measuring machine blood pressure health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5253" y="6425508"/>
            <a:ext cx="1741454" cy="12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4" descr="A cartoon of a ambulance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4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55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8" name="Google Shape;388;p55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389" name="Google Shape;389;p55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Fever</a:t>
            </a:r>
            <a:endParaRPr/>
          </a:p>
        </p:txBody>
      </p:sp>
      <p:cxnSp>
        <p:nvCxnSpPr>
          <p:cNvPr id="390" name="Google Shape;390;p55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p55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392" name="Google Shape;392;p55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55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4" name="Google Shape;394;p55"/>
          <p:cNvSpPr txBox="1"/>
          <p:nvPr/>
        </p:nvSpPr>
        <p:spPr>
          <a:xfrm>
            <a:off x="20056" y="1598579"/>
            <a:ext cx="47421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 of 38</a:t>
            </a:r>
            <a:r>
              <a:rPr lang="en-US" sz="3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°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or higher</a:t>
            </a:r>
            <a:endParaRPr/>
          </a:p>
        </p:txBody>
      </p:sp>
      <p:sp>
        <p:nvSpPr>
          <p:cNvPr id="395" name="Google Shape;395;p55"/>
          <p:cNvSpPr txBox="1"/>
          <p:nvPr/>
        </p:nvSpPr>
        <p:spPr>
          <a:xfrm>
            <a:off x="152119" y="4410372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diarrhea, vomiting, pain, discharge, or trouble urinating</a:t>
            </a:r>
            <a:endParaRPr/>
          </a:p>
        </p:txBody>
      </p:sp>
      <p:sp>
        <p:nvSpPr>
          <p:cNvPr id="396" name="Google Shape;396;p55"/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infection inside of your body </a:t>
            </a:r>
            <a:endParaRPr/>
          </a:p>
        </p:txBody>
      </p:sp>
      <p:pic>
        <p:nvPicPr>
          <p:cNvPr id="397" name="Google Shape;397;p55" descr="Free arrows right next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5" descr="Free belly stomach pain pains illustration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 l="24998" t="38848" r="20547" b="8675"/>
          <a:stretch/>
        </p:blipFill>
        <p:spPr>
          <a:xfrm>
            <a:off x="2680024" y="6019993"/>
            <a:ext cx="1905159" cy="150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5"/>
          <p:cNvPicPr preferRelativeResize="0"/>
          <p:nvPr/>
        </p:nvPicPr>
        <p:blipFill rotWithShape="1">
          <a:blip r:embed="rId8">
            <a:alphaModFix/>
          </a:blip>
          <a:srcRect t="9488"/>
          <a:stretch/>
        </p:blipFill>
        <p:spPr>
          <a:xfrm>
            <a:off x="965762" y="2100610"/>
            <a:ext cx="3619421" cy="210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1669" y="3009982"/>
            <a:ext cx="1445531" cy="14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 descr="A cartoon of a ambulanc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6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56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3" name="Google Shape;413;p56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414" name="Google Shape;414;p56"/>
          <p:cNvSpPr txBox="1"/>
          <p:nvPr/>
        </p:nvSpPr>
        <p:spPr>
          <a:xfrm>
            <a:off x="965658" y="1217750"/>
            <a:ext cx="37965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stomach pain</a:t>
            </a:r>
            <a:endParaRPr/>
          </a:p>
        </p:txBody>
      </p:sp>
      <p:cxnSp>
        <p:nvCxnSpPr>
          <p:cNvPr id="415" name="Google Shape;415;p56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p56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417" name="Google Shape;417;p56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56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56"/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sudden and severe pain in your stomach that is sharp or like period cramps</a:t>
            </a:r>
            <a:endParaRPr/>
          </a:p>
        </p:txBody>
      </p:sp>
      <p:sp>
        <p:nvSpPr>
          <p:cNvPr id="420" name="Google Shape;420;p56"/>
          <p:cNvSpPr txBox="1"/>
          <p:nvPr/>
        </p:nvSpPr>
        <p:spPr>
          <a:xfrm>
            <a:off x="56688" y="4415639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pain in chest, shoulder, and back, heartburn, and vaginal bleeding</a:t>
            </a:r>
            <a:endParaRPr/>
          </a:p>
        </p:txBody>
      </p:sp>
      <p:sp>
        <p:nvSpPr>
          <p:cNvPr id="421" name="Google Shape;421;p56"/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pre-eclampsia or a separation of the placenta from your uterus</a:t>
            </a:r>
            <a:endParaRPr/>
          </a:p>
        </p:txBody>
      </p:sp>
      <p:pic>
        <p:nvPicPr>
          <p:cNvPr id="422" name="Google Shape;422;p56" descr="Free arrows right next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6" descr="Free blood pressure measuring machine blood pressure health vector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0120" y="6772864"/>
            <a:ext cx="1287566" cy="94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6" descr="Stomach Ache PNG Transparent Images - PNG A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91803" y="2355807"/>
            <a:ext cx="1368490" cy="221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6" descr="A cartoon of a ambulanc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9090" y="2464353"/>
            <a:ext cx="1200103" cy="245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7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7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7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7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6" name="Google Shape;436;p57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437" name="Google Shape;437;p57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nausea</a:t>
            </a:r>
            <a:endParaRPr/>
          </a:p>
        </p:txBody>
      </p:sp>
      <p:cxnSp>
        <p:nvCxnSpPr>
          <p:cNvPr id="438" name="Google Shape;438;p57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57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440" name="Google Shape;440;p57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1" name="Google Shape;441;p57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57"/>
          <p:cNvSpPr txBox="1"/>
          <p:nvPr/>
        </p:nvSpPr>
        <p:spPr>
          <a:xfrm>
            <a:off x="8953" y="1591146"/>
            <a:ext cx="474212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Throwing up and nausea that is not normal morning sickness, you cannot eat or drink for the whole day</a:t>
            </a:r>
            <a:endParaRPr/>
          </a:p>
        </p:txBody>
      </p:sp>
      <p:sp>
        <p:nvSpPr>
          <p:cNvPr id="443" name="Google Shape;443;p57"/>
          <p:cNvSpPr txBox="1"/>
          <p:nvPr/>
        </p:nvSpPr>
        <p:spPr>
          <a:xfrm>
            <a:off x="94123" y="4453728"/>
            <a:ext cx="474212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Dry mouth, headaches, dizziness and confusion, fever</a:t>
            </a:r>
            <a:endParaRPr/>
          </a:p>
        </p:txBody>
      </p:sp>
      <p:sp>
        <p:nvSpPr>
          <p:cNvPr id="444" name="Google Shape;444;p57"/>
          <p:cNvSpPr txBox="1"/>
          <p:nvPr/>
        </p:nvSpPr>
        <p:spPr>
          <a:xfrm>
            <a:off x="287255" y="5905748"/>
            <a:ext cx="480155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a viral infection, food poisoning, or problems with your liver or pancreas</a:t>
            </a:r>
            <a:endParaRPr/>
          </a:p>
        </p:txBody>
      </p:sp>
      <p:pic>
        <p:nvPicPr>
          <p:cNvPr id="445" name="Google Shape;445;p57" descr="Treatments for Mood Disorders | Abnormal Psycholog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267" y="3038316"/>
            <a:ext cx="1119298" cy="142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7" descr="Free water cup drink vect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1730" y="3062398"/>
            <a:ext cx="641196" cy="126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7" descr="Free false error is missing vecto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2911" y="2588944"/>
            <a:ext cx="1842438" cy="184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7" descr="A cartoon of a ambulanc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7" descr="Free arrows right next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7" descr="A drawing of a hut and a person&#10;&#10;Description automatically generated">
            <a:hlinkClick r:id="rId9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58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58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461" name="Google Shape;461;p58"/>
          <p:cNvSpPr txBox="1"/>
          <p:nvPr/>
        </p:nvSpPr>
        <p:spPr>
          <a:xfrm>
            <a:off x="965658" y="1217750"/>
            <a:ext cx="340553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Baby stops moving</a:t>
            </a:r>
            <a:endParaRPr/>
          </a:p>
        </p:txBody>
      </p:sp>
      <p:cxnSp>
        <p:nvCxnSpPr>
          <p:cNvPr id="462" name="Google Shape;462;p58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3" name="Google Shape;463;p58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464" name="Google Shape;464;p58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" name="Google Shape;465;p58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58"/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feel that your baby is moving less than before, or isn’t moving at all</a:t>
            </a:r>
            <a:endParaRPr/>
          </a:p>
        </p:txBody>
      </p:sp>
      <p:sp>
        <p:nvSpPr>
          <p:cNvPr id="467" name="Google Shape;467;p58"/>
          <p:cNvSpPr txBox="1"/>
          <p:nvPr/>
        </p:nvSpPr>
        <p:spPr>
          <a:xfrm>
            <a:off x="8953" y="5764435"/>
            <a:ext cx="269704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an infection in your uterus, or a problem with the baby</a:t>
            </a:r>
            <a:endParaRPr/>
          </a:p>
        </p:txBody>
      </p:sp>
      <p:pic>
        <p:nvPicPr>
          <p:cNvPr id="468" name="Google Shape;468;p58" descr="Free belly stomach pain pains illustration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24998" t="38848" r="20547" b="8675"/>
          <a:stretch/>
        </p:blipFill>
        <p:spPr>
          <a:xfrm>
            <a:off x="2680024" y="6019993"/>
            <a:ext cx="1905159" cy="150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 descr="Free birth child female vector"/>
          <p:cNvPicPr preferRelativeResize="0"/>
          <p:nvPr/>
        </p:nvPicPr>
        <p:blipFill rotWithShape="1">
          <a:blip r:embed="rId6">
            <a:alphaModFix/>
          </a:blip>
          <a:srcRect b="27861"/>
          <a:stretch/>
        </p:blipFill>
        <p:spPr>
          <a:xfrm>
            <a:off x="1142907" y="2885803"/>
            <a:ext cx="1811430" cy="261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8" descr="A cartoon of a ambulanc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8" descr="Free arrows right next vector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8" descr="A drawing of a hut and a person&#10;&#10;Description automatically generated">
            <a:hlinkClick r:id="rId8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59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2" name="Google Shape;482;p59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483" name="Google Shape;483;p59"/>
          <p:cNvSpPr txBox="1"/>
          <p:nvPr/>
        </p:nvSpPr>
        <p:spPr>
          <a:xfrm>
            <a:off x="792198" y="1217517"/>
            <a:ext cx="34619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Bleeding from vagina</a:t>
            </a:r>
            <a:endParaRPr/>
          </a:p>
        </p:txBody>
      </p:sp>
      <p:cxnSp>
        <p:nvCxnSpPr>
          <p:cNvPr id="484" name="Google Shape;484;p59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5" name="Google Shape;485;p59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486" name="Google Shape;486;p59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7" name="Google Shape;487;p59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8" name="Google Shape;488;p59"/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Bleeding that is like a period, or discharge that is bloody, green, or smells bad</a:t>
            </a:r>
            <a:endParaRPr/>
          </a:p>
        </p:txBody>
      </p:sp>
      <p:sp>
        <p:nvSpPr>
          <p:cNvPr id="489" name="Google Shape;489;p59"/>
          <p:cNvSpPr txBox="1"/>
          <p:nvPr/>
        </p:nvSpPr>
        <p:spPr>
          <a:xfrm>
            <a:off x="-5270" y="4800257"/>
            <a:ext cx="47421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cramps or stomach pain, light-headedness</a:t>
            </a:r>
            <a:endParaRPr/>
          </a:p>
        </p:txBody>
      </p:sp>
      <p:sp>
        <p:nvSpPr>
          <p:cNvPr id="490" name="Google Shape;490;p59"/>
          <p:cNvSpPr txBox="1"/>
          <p:nvPr/>
        </p:nvSpPr>
        <p:spPr>
          <a:xfrm>
            <a:off x="34696" y="5665726"/>
            <a:ext cx="294437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infection, the placenta separating from your uterus, or your water breaking</a:t>
            </a:r>
            <a:endParaRPr/>
          </a:p>
        </p:txBody>
      </p:sp>
      <p:pic>
        <p:nvPicPr>
          <p:cNvPr id="491" name="Google Shape;491;p59" descr="Free belly stomach pain pains illustration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24998" t="38848" r="20547" b="8675"/>
          <a:stretch/>
        </p:blipFill>
        <p:spPr>
          <a:xfrm>
            <a:off x="2845797" y="5971277"/>
            <a:ext cx="1726203" cy="136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3568" y="3157756"/>
            <a:ext cx="1982222" cy="138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5791" y="3212980"/>
            <a:ext cx="2034275" cy="13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9" descr="A cartoon of a ambulanc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 descr="Free arrows right next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9" descr="A drawing of a hut and a person&#10;&#10;Description automatically generated">
            <a:hlinkClick r:id="rId9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60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6" name="Google Shape;506;p60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507" name="Google Shape;507;p60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swelling</a:t>
            </a:r>
            <a:endParaRPr/>
          </a:p>
        </p:txBody>
      </p:sp>
      <p:cxnSp>
        <p:nvCxnSpPr>
          <p:cNvPr id="508" name="Google Shape;508;p60"/>
          <p:cNvCxnSpPr/>
          <p:nvPr/>
        </p:nvCxnSpPr>
        <p:spPr>
          <a:xfrm>
            <a:off x="96253" y="54853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9" name="Google Shape;509;p60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510" name="Google Shape;510;p60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1" name="Google Shape;511;p60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2" name="Google Shape;512;p60"/>
          <p:cNvSpPr txBox="1"/>
          <p:nvPr/>
        </p:nvSpPr>
        <p:spPr>
          <a:xfrm>
            <a:off x="20056" y="1598579"/>
            <a:ext cx="474212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Swelling, pain, warmth, or redness in your leg or arm, especially on one side, can be a sign of a blood clot</a:t>
            </a:r>
            <a:endParaRPr/>
          </a:p>
        </p:txBody>
      </p:sp>
      <p:sp>
        <p:nvSpPr>
          <p:cNvPr id="513" name="Google Shape;513;p60"/>
          <p:cNvSpPr txBox="1"/>
          <p:nvPr/>
        </p:nvSpPr>
        <p:spPr>
          <a:xfrm>
            <a:off x="96253" y="4292841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Blood clots can travel into your lungs or your brain, causing a stroke or difficulty breathing</a:t>
            </a:r>
            <a:endParaRPr/>
          </a:p>
        </p:txBody>
      </p:sp>
      <p:sp>
        <p:nvSpPr>
          <p:cNvPr id="514" name="Google Shape;514;p60"/>
          <p:cNvSpPr txBox="1"/>
          <p:nvPr/>
        </p:nvSpPr>
        <p:spPr>
          <a:xfrm>
            <a:off x="34696" y="5485315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Sudden, severe swelling in your hands or face can be a sign of   pre-eclampsia</a:t>
            </a:r>
            <a:endParaRPr/>
          </a:p>
        </p:txBody>
      </p:sp>
      <p:pic>
        <p:nvPicPr>
          <p:cNvPr id="515" name="Google Shape;515;p60" descr="Free blood pressure measuring machine blood pressure health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73873" y="6318473"/>
            <a:ext cx="1741454" cy="12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0" descr="Primary Intestinal Lymphangiectasia - wikidoc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5223" y="2778384"/>
            <a:ext cx="1278595" cy="16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 descr="Unbearable swelling - Part I | This picture gets the express… | Flick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3412" y="6662519"/>
            <a:ext cx="899028" cy="10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0" descr="♥ BabiesLZ ♥: Swollen Hand"/>
          <p:cNvPicPr preferRelativeResize="0"/>
          <p:nvPr/>
        </p:nvPicPr>
        <p:blipFill rotWithShape="1">
          <a:blip r:embed="rId8">
            <a:alphaModFix/>
          </a:blip>
          <a:srcRect l="12769"/>
          <a:stretch/>
        </p:blipFill>
        <p:spPr>
          <a:xfrm>
            <a:off x="96253" y="6795404"/>
            <a:ext cx="1487594" cy="89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0" descr="A cartoon of a ambulanc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79075" y="1864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0" descr="Free arrows right next vector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0" descr="A drawing of a hut and a person&#10;&#10;Description automatically generated">
            <a:hlinkClick r:id="rId10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3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3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3" descr="simple illustration of a pregnant indigenous woman with the moon above h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4212" y="327776"/>
            <a:ext cx="919136" cy="919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43"/>
          <p:cNvCxnSpPr/>
          <p:nvPr/>
        </p:nvCxnSpPr>
        <p:spPr>
          <a:xfrm>
            <a:off x="155944" y="821937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43"/>
          <p:cNvSpPr txBox="1"/>
          <p:nvPr/>
        </p:nvSpPr>
        <p:spPr>
          <a:xfrm>
            <a:off x="-329796" y="462956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use this app</a:t>
            </a:r>
            <a:endParaRPr/>
          </a:p>
        </p:txBody>
      </p:sp>
      <p:sp>
        <p:nvSpPr>
          <p:cNvPr id="103" name="Google Shape;103;p43"/>
          <p:cNvSpPr txBox="1"/>
          <p:nvPr/>
        </p:nvSpPr>
        <p:spPr>
          <a:xfrm>
            <a:off x="222699" y="1511423"/>
            <a:ext cx="2664880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a picture to see more information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the arrow to return to the previous page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43"/>
          <p:cNvCxnSpPr/>
          <p:nvPr/>
        </p:nvCxnSpPr>
        <p:spPr>
          <a:xfrm>
            <a:off x="176463" y="147713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43" descr="A drawing of a hut and a person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3346" y="8297285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3" descr="A drawing of a hut and a person&#10;&#10;Description automatically generated">
            <a:hlinkClick r:id="rId6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3" descr="Free Clipart: Question Mark | rej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7793" y="298270"/>
            <a:ext cx="530421" cy="83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3" descr="A drawing of a hut and a person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712478" y="6871703"/>
            <a:ext cx="1157038" cy="10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3" descr="A drawing of a hut and a person&#10;&#10;Description automatically generated">
            <a:hlinkClick r:id="rId6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2764070" y="5228490"/>
            <a:ext cx="1376232" cy="12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69516" y="1918695"/>
            <a:ext cx="1215329" cy="114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07346" y="3894116"/>
            <a:ext cx="1215329" cy="99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3"/>
          <p:cNvPicPr preferRelativeResize="0"/>
          <p:nvPr/>
        </p:nvPicPr>
        <p:blipFill rotWithShape="1">
          <a:blip r:embed="rId10">
            <a:alphaModFix/>
          </a:blip>
          <a:srcRect t="4996" b="12644"/>
          <a:stretch/>
        </p:blipFill>
        <p:spPr>
          <a:xfrm>
            <a:off x="2999833" y="1852196"/>
            <a:ext cx="1572167" cy="83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3" descr="chica hablando | Cibercorresponsales · Red social de jóvenes periodistas |  Flick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073" y="3167143"/>
            <a:ext cx="2013560" cy="140485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3"/>
          <p:cNvSpPr txBox="1"/>
          <p:nvPr/>
        </p:nvSpPr>
        <p:spPr>
          <a:xfrm>
            <a:off x="2069484" y="1345693"/>
            <a:ext cx="2664880" cy="747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the words to hear them read aloud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the house to return to the beginning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43"/>
          <p:cNvCxnSpPr/>
          <p:nvPr/>
        </p:nvCxnSpPr>
        <p:spPr>
          <a:xfrm>
            <a:off x="176463" y="312830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43"/>
          <p:cNvCxnSpPr/>
          <p:nvPr/>
        </p:nvCxnSpPr>
        <p:spPr>
          <a:xfrm>
            <a:off x="176463" y="508517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43"/>
          <p:cNvCxnSpPr/>
          <p:nvPr/>
        </p:nvCxnSpPr>
        <p:spPr>
          <a:xfrm>
            <a:off x="208547" y="666675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6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61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1" name="Google Shape;531;p61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532" name="Google Shape;532;p61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Changes in vision</a:t>
            </a:r>
            <a:endParaRPr/>
          </a:p>
        </p:txBody>
      </p:sp>
      <p:cxnSp>
        <p:nvCxnSpPr>
          <p:cNvPr id="533" name="Google Shape;533;p61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61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535" name="Google Shape;535;p61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6" name="Google Shape;536;p61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p61"/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Unusual vision such as flashes of light, areas that you can’t see, blurry vision, or double vision</a:t>
            </a:r>
            <a:endParaRPr/>
          </a:p>
        </p:txBody>
      </p:sp>
      <p:sp>
        <p:nvSpPr>
          <p:cNvPr id="538" name="Google Shape;538;p61"/>
          <p:cNvSpPr txBox="1"/>
          <p:nvPr/>
        </p:nvSpPr>
        <p:spPr>
          <a:xfrm>
            <a:off x="34696" y="5665726"/>
            <a:ext cx="338160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pre-eclampsia or stroke – thickened blood that blocks nutrients from entering your brain</a:t>
            </a:r>
            <a:endParaRPr/>
          </a:p>
        </p:txBody>
      </p:sp>
      <p:pic>
        <p:nvPicPr>
          <p:cNvPr id="539" name="Google Shape;539;p61" descr="Free blood pressure measuring machine blood pressure health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7697" y="6146536"/>
            <a:ext cx="1637588" cy="120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1" descr="Terapia por insuficiencia acomodativa - Tu Optometris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1899" y="2853934"/>
            <a:ext cx="1869293" cy="124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1" descr="Red laser pointed at camera | The laser power is less than 1… | Flickr"/>
          <p:cNvPicPr preferRelativeResize="0"/>
          <p:nvPr/>
        </p:nvPicPr>
        <p:blipFill rotWithShape="1">
          <a:blip r:embed="rId7">
            <a:alphaModFix/>
          </a:blip>
          <a:srcRect l="15925" t="23857" r="9249" b="14755"/>
          <a:stretch/>
        </p:blipFill>
        <p:spPr>
          <a:xfrm>
            <a:off x="152118" y="2867668"/>
            <a:ext cx="2053671" cy="126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2668" y="4256946"/>
            <a:ext cx="2077573" cy="126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1" descr="Free Labrador Retriever Dog photo and picture"/>
          <p:cNvPicPr preferRelativeResize="0"/>
          <p:nvPr/>
        </p:nvPicPr>
        <p:blipFill rotWithShape="1">
          <a:blip r:embed="rId9">
            <a:alphaModFix amt="46000"/>
          </a:blip>
          <a:srcRect/>
          <a:stretch/>
        </p:blipFill>
        <p:spPr>
          <a:xfrm>
            <a:off x="2516463" y="4199341"/>
            <a:ext cx="1770410" cy="132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1" descr="Free Labrador Retriever Dog photo and picture"/>
          <p:cNvPicPr preferRelativeResize="0"/>
          <p:nvPr/>
        </p:nvPicPr>
        <p:blipFill rotWithShape="1">
          <a:blip r:embed="rId9">
            <a:alphaModFix amt="42000"/>
          </a:blip>
          <a:srcRect/>
          <a:stretch/>
        </p:blipFill>
        <p:spPr>
          <a:xfrm>
            <a:off x="2600782" y="4199341"/>
            <a:ext cx="1770410" cy="132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1" descr="A cartoon of a ambulanc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1" descr="Free arrows right next vector">
            <a:hlinkClick r:id="rId11" action="ppaction://hlinksldjump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1" descr="A drawing of a hut and a person&#10;&#10;Description automatically generated">
            <a:hlinkClick r:id="rId11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6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2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62"/>
          <p:cNvCxnSpPr/>
          <p:nvPr/>
        </p:nvCxnSpPr>
        <p:spPr>
          <a:xfrm>
            <a:off x="124165" y="3505987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8" name="Google Shape;558;p62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9" name="Google Shape;559;p62"/>
          <p:cNvSpPr txBox="1"/>
          <p:nvPr/>
        </p:nvSpPr>
        <p:spPr>
          <a:xfrm>
            <a:off x="2482558" y="5385960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Diabetes</a:t>
            </a:r>
            <a:endParaRPr/>
          </a:p>
        </p:txBody>
      </p:sp>
      <p:cxnSp>
        <p:nvCxnSpPr>
          <p:cNvPr id="560" name="Google Shape;560;p62"/>
          <p:cNvCxnSpPr/>
          <p:nvPr/>
        </p:nvCxnSpPr>
        <p:spPr>
          <a:xfrm flipH="1">
            <a:off x="2286000" y="1153288"/>
            <a:ext cx="22852" cy="700188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1" name="Google Shape;561;p62"/>
          <p:cNvSpPr txBox="1"/>
          <p:nvPr/>
        </p:nvSpPr>
        <p:spPr>
          <a:xfrm>
            <a:off x="-246021" y="7755153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HIV and syphilis</a:t>
            </a:r>
            <a:endParaRPr/>
          </a:p>
        </p:txBody>
      </p:sp>
      <p:sp>
        <p:nvSpPr>
          <p:cNvPr id="562" name="Google Shape;562;p62"/>
          <p:cNvSpPr txBox="1"/>
          <p:nvPr/>
        </p:nvSpPr>
        <p:spPr>
          <a:xfrm>
            <a:off x="2450905" y="3127175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Alcohol use</a:t>
            </a:r>
            <a:endParaRPr/>
          </a:p>
        </p:txBody>
      </p:sp>
      <p:sp>
        <p:nvSpPr>
          <p:cNvPr id="563" name="Google Shape;563;p62"/>
          <p:cNvSpPr txBox="1"/>
          <p:nvPr/>
        </p:nvSpPr>
        <p:spPr>
          <a:xfrm>
            <a:off x="2568359" y="7755153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Tuberculosis</a:t>
            </a:r>
            <a:endParaRPr/>
          </a:p>
        </p:txBody>
      </p:sp>
      <p:cxnSp>
        <p:nvCxnSpPr>
          <p:cNvPr id="564" name="Google Shape;564;p62"/>
          <p:cNvCxnSpPr/>
          <p:nvPr/>
        </p:nvCxnSpPr>
        <p:spPr>
          <a:xfrm>
            <a:off x="176463" y="57712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5" name="Google Shape;565;p62"/>
          <p:cNvSpPr txBox="1"/>
          <p:nvPr/>
        </p:nvSpPr>
        <p:spPr>
          <a:xfrm>
            <a:off x="615203" y="3098230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Anemia</a:t>
            </a:r>
            <a:endParaRPr/>
          </a:p>
        </p:txBody>
      </p:sp>
      <p:sp>
        <p:nvSpPr>
          <p:cNvPr id="566" name="Google Shape;566;p62"/>
          <p:cNvSpPr txBox="1"/>
          <p:nvPr/>
        </p:nvSpPr>
        <p:spPr>
          <a:xfrm>
            <a:off x="261353" y="5387709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Pre-eclampsia</a:t>
            </a:r>
            <a:endParaRPr/>
          </a:p>
        </p:txBody>
      </p:sp>
      <p:cxnSp>
        <p:nvCxnSpPr>
          <p:cNvPr id="567" name="Google Shape;567;p62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8" name="Google Shape;568;p62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 dirty="0"/>
          </a:p>
        </p:txBody>
      </p:sp>
      <p:pic>
        <p:nvPicPr>
          <p:cNvPr id="569" name="Google Shape;569;p62" descr="Free doctor female doctor secretary illustrati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2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7888" y="1249149"/>
            <a:ext cx="1610037" cy="184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2" descr="Free blood pressure measuring machine blood pressure health vector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3848" y="3946351"/>
            <a:ext cx="1741454" cy="12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2" descr="Free Diabetes Blood photo and picture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84828" y="4110204"/>
            <a:ext cx="1711982" cy="11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2" descr="Free beer bottle heineken2 illustration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44562" y="1244877"/>
            <a:ext cx="731057" cy="193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2" descr="Free sex love embrace illustration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 t="22405"/>
          <a:stretch/>
        </p:blipFill>
        <p:spPr>
          <a:xfrm>
            <a:off x="264603" y="5992876"/>
            <a:ext cx="1683322" cy="168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2" descr="Free cough disease cold illustration">
            <a:hlinkClick r:id="rId16" action="ppaction://hlinksldjump"/>
          </p:cNvPr>
          <p:cNvPicPr preferRelativeResize="0"/>
          <p:nvPr/>
        </p:nvPicPr>
        <p:blipFill rotWithShape="1">
          <a:blip r:embed="rId17">
            <a:alphaModFix/>
          </a:blip>
          <a:srcRect l="29408" t="8690" r="13687"/>
          <a:stretch/>
        </p:blipFill>
        <p:spPr>
          <a:xfrm>
            <a:off x="2619522" y="5921100"/>
            <a:ext cx="1581135" cy="1901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3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1664960" y="6536408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3" descr="A drawing of a hut and a person&#10;&#10;Description automatically generated">
            <a:hlinkClick r:id="rId6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63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p63"/>
          <p:cNvSpPr txBox="1"/>
          <p:nvPr/>
        </p:nvSpPr>
        <p:spPr>
          <a:xfrm>
            <a:off x="1569006" y="1146484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Anemia</a:t>
            </a:r>
            <a:endParaRPr/>
          </a:p>
        </p:txBody>
      </p:sp>
      <p:cxnSp>
        <p:nvCxnSpPr>
          <p:cNvPr id="588" name="Google Shape;588;p63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9" name="Google Shape;589;p63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/>
          </a:p>
        </p:txBody>
      </p:sp>
      <p:pic>
        <p:nvPicPr>
          <p:cNvPr id="590" name="Google Shape;590;p63" descr="Free doctor female doctor secretary illustration">
            <a:hlinkClick r:id="rId6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63"/>
          <p:cNvCxnSpPr/>
          <p:nvPr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63"/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593" name="Google Shape;593;p63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594" name="Google Shape;594;p63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595" name="Google Shape;595;p63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6" name="Google Shape;596;p63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7" name="Google Shape;597;p63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314671" y="6591505"/>
            <a:ext cx="906685" cy="137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3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42356" y="3078093"/>
            <a:ext cx="1610037" cy="184908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3"/>
          <p:cNvSpPr txBox="1"/>
          <p:nvPr/>
        </p:nvSpPr>
        <p:spPr>
          <a:xfrm>
            <a:off x="20056" y="1638096"/>
            <a:ext cx="440756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person with anemia does not have enough red cells in her blood. Red blood cells transport oxygen from our lungs to the rest of our body.</a:t>
            </a:r>
            <a:endParaRPr/>
          </a:p>
        </p:txBody>
      </p:sp>
      <p:sp>
        <p:nvSpPr>
          <p:cNvPr id="601" name="Google Shape;601;p63"/>
          <p:cNvSpPr txBox="1"/>
          <p:nvPr/>
        </p:nvSpPr>
        <p:spPr>
          <a:xfrm>
            <a:off x="164435" y="4939984"/>
            <a:ext cx="440756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our body does not get enough oxygen, it cannot work properly. Our cells will start to die.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6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64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64"/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Anemia</a:t>
            </a:r>
            <a:endParaRPr/>
          </a:p>
        </p:txBody>
      </p:sp>
      <p:cxnSp>
        <p:nvCxnSpPr>
          <p:cNvPr id="612" name="Google Shape;612;p64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3" name="Google Shape;613;p64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614" name="Google Shape;614;p64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615" name="Google Shape;615;p64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616" name="Google Shape;616;p64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617" name="Google Shape;617;p64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8" name="Google Shape;618;p64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19" name="Google Shape;619;p64" descr="Free symptoms aedes aegypti disease illustration"/>
          <p:cNvPicPr preferRelativeResize="0"/>
          <p:nvPr/>
        </p:nvPicPr>
        <p:blipFill rotWithShape="1">
          <a:blip r:embed="rId4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64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1" name="Google Shape;621;p64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4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t="1965"/>
          <a:stretch/>
        </p:blipFill>
        <p:spPr>
          <a:xfrm>
            <a:off x="1679474" y="6576514"/>
            <a:ext cx="1113726" cy="132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4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4"/>
          <p:cNvSpPr txBox="1"/>
          <p:nvPr/>
        </p:nvSpPr>
        <p:spPr>
          <a:xfrm>
            <a:off x="-9839" y="1872680"/>
            <a:ext cx="4551943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Feeling weak and tired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			      Dizzy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Pale or yellow skin  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			Chest pain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Cold hands and feet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         Hard to breathe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or irregular heartbeat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64" descr="Free fatigue work work from home illustration"/>
          <p:cNvPicPr preferRelativeResize="0"/>
          <p:nvPr/>
        </p:nvPicPr>
        <p:blipFill rotWithShape="1">
          <a:blip r:embed="rId11">
            <a:alphaModFix/>
          </a:blip>
          <a:srcRect t="30542" r="51852"/>
          <a:stretch/>
        </p:blipFill>
        <p:spPr>
          <a:xfrm>
            <a:off x="611799" y="1534819"/>
            <a:ext cx="1053162" cy="10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4" descr="Vértigos, mareos, enfermedades y Consciencia - Consciencia y Energía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849851" y="1598081"/>
            <a:ext cx="1256928" cy="12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4" descr="A cartoon of a person with lightning bolts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t="19845"/>
          <a:stretch/>
        </p:blipFill>
        <p:spPr>
          <a:xfrm>
            <a:off x="2849851" y="3230577"/>
            <a:ext cx="1167806" cy="11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37542" y="4647262"/>
            <a:ext cx="595106" cy="99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4" descr="Angry man collage element vector. | Free Vector - rawpixel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flipH="1">
            <a:off x="56035" y="4006316"/>
            <a:ext cx="1008210" cy="100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4" descr="Download free photo of Socks,cute,pink,winter,warm - from needpix.com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flipH="1">
            <a:off x="1090246" y="4053736"/>
            <a:ext cx="1011748" cy="90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4" descr="Blonde Girl with Blue Eyes in Iconic ...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4343" y="2787589"/>
            <a:ext cx="1008210" cy="100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4" descr="Doctor Listens to Patient's Heartbeat - Vector Imag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12062" y="5207451"/>
            <a:ext cx="1344552" cy="103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4" descr="Free anatomical healthcare heart vector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40979" y="5237574"/>
            <a:ext cx="698373" cy="101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65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2959248" y="44893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65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5" name="Google Shape;645;p65"/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Anemia</a:t>
            </a:r>
            <a:endParaRPr/>
          </a:p>
        </p:txBody>
      </p:sp>
      <p:cxnSp>
        <p:nvCxnSpPr>
          <p:cNvPr id="646" name="Google Shape;646;p65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7" name="Google Shape;647;p65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 dirty="0"/>
          </a:p>
        </p:txBody>
      </p:sp>
      <p:sp>
        <p:nvSpPr>
          <p:cNvPr id="648" name="Google Shape;648;p65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649" name="Google Shape;649;p65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650" name="Google Shape;650;p65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651" name="Google Shape;651;p65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2" name="Google Shape;652;p65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3" name="Google Shape;653;p65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54" name="Google Shape;654;p65" descr="Free arrows right next vector">
            <a:hlinkClick r:id="rId3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5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775172" y="6625391"/>
            <a:ext cx="877152" cy="133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5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5"/>
          <p:cNvSpPr txBox="1"/>
          <p:nvPr/>
        </p:nvSpPr>
        <p:spPr>
          <a:xfrm>
            <a:off x="122965" y="1498301"/>
            <a:ext cx="4407565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Mild anemia can be treated by eating foods with iron, like meat and dark green vegetables.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6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582" y="2832491"/>
            <a:ext cx="2616969" cy="87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5"/>
          <p:cNvPicPr preferRelativeResize="0"/>
          <p:nvPr/>
        </p:nvPicPr>
        <p:blipFill rotWithShape="1">
          <a:blip r:embed="rId12">
            <a:alphaModFix/>
          </a:blip>
          <a:srcRect l="20000" t="34406" r="47381" b="10348"/>
          <a:stretch/>
        </p:blipFill>
        <p:spPr>
          <a:xfrm>
            <a:off x="2538705" y="2314759"/>
            <a:ext cx="1804533" cy="171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5" descr="Pill Bottle Images | Free Photos, PNG Stickers, Wallpapers &amp; Backgrounds -  rawpixe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43551" y="4655311"/>
            <a:ext cx="1805484" cy="180548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5"/>
          <p:cNvSpPr txBox="1"/>
          <p:nvPr/>
        </p:nvSpPr>
        <p:spPr>
          <a:xfrm>
            <a:off x="98901" y="4487851"/>
            <a:ext cx="286034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anemia can be treated with iron and vitamin pills, blood transfusions, and other medical treatments.</a:t>
            </a:r>
            <a:endParaRPr/>
          </a:p>
        </p:txBody>
      </p:sp>
      <p:pic>
        <p:nvPicPr>
          <p:cNvPr id="662" name="Google Shape;662;p6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66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2" name="Google Shape;672;p66"/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Anemia</a:t>
            </a:r>
            <a:endParaRPr/>
          </a:p>
        </p:txBody>
      </p:sp>
      <p:cxnSp>
        <p:nvCxnSpPr>
          <p:cNvPr id="673" name="Google Shape;673;p66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4" name="Google Shape;674;p66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Science</a:t>
            </a:r>
            <a:endParaRPr/>
          </a:p>
        </p:txBody>
      </p:sp>
      <p:sp>
        <p:nvSpPr>
          <p:cNvPr id="675" name="Google Shape;675;p66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676" name="Google Shape;676;p66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677" name="Google Shape;677;p66"/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cxnSp>
        <p:nvCxnSpPr>
          <p:cNvPr id="678" name="Google Shape;678;p66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9" name="Google Shape;679;p66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0" name="Google Shape;680;p66" descr="Free anatomy brain cross-section vec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306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p66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2" name="Google Shape;682;p66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6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t="1965"/>
          <a:stretch/>
        </p:blipFill>
        <p:spPr>
          <a:xfrm>
            <a:off x="3185383" y="6651433"/>
            <a:ext cx="1040463" cy="128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Free symptoms aedes aegypti disease illustration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l="37472" t="10350" r="36680" b="2923"/>
          <a:stretch/>
        </p:blipFill>
        <p:spPr>
          <a:xfrm>
            <a:off x="1758395" y="6629664"/>
            <a:ext cx="877152" cy="1331317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122965" y="1498301"/>
            <a:ext cx="4407565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breathe oxygen from the air, and it is brought to every part of our body by red blood cells, like trucks transporting water through the country.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oxygen, our cells cannot do their work and we will become weak, and our baby cannot grow well. </a:t>
            </a:r>
            <a:endParaRPr/>
          </a:p>
        </p:txBody>
      </p:sp>
      <p:pic>
        <p:nvPicPr>
          <p:cNvPr id="686" name="Google Shape;686;p66" descr="Vintage Medical Images | Free Photos, PNG Stickers, Wallpapers &amp;  Backgrounds - rawpixe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05790" y="2746607"/>
            <a:ext cx="2130638" cy="270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6"/>
          <p:cNvPicPr preferRelativeResize="0"/>
          <p:nvPr/>
        </p:nvPicPr>
        <p:blipFill rotWithShape="1">
          <a:blip r:embed="rId12">
            <a:alphaModFix/>
          </a:blip>
          <a:srcRect l="71767" t="46265" r="11390" b="27535"/>
          <a:stretch/>
        </p:blipFill>
        <p:spPr>
          <a:xfrm>
            <a:off x="1106145" y="3180507"/>
            <a:ext cx="1338051" cy="117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6" descr="Blood Drop Images | Free Photos, PNG Stickers, Wallpapers &amp; Backgrounds -  rawpixe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1558" y="4121503"/>
            <a:ext cx="906271" cy="124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67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1664960" y="6536408"/>
            <a:ext cx="1064598" cy="131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7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7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67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0" name="Google Shape;700;p67"/>
          <p:cNvSpPr txBox="1"/>
          <p:nvPr/>
        </p:nvSpPr>
        <p:spPr>
          <a:xfrm>
            <a:off x="1162601" y="1169864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Alcohol Use</a:t>
            </a:r>
            <a:endParaRPr/>
          </a:p>
        </p:txBody>
      </p:sp>
      <p:cxnSp>
        <p:nvCxnSpPr>
          <p:cNvPr id="701" name="Google Shape;701;p67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2" name="Google Shape;702;p67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/>
          </a:p>
        </p:txBody>
      </p:sp>
      <p:pic>
        <p:nvPicPr>
          <p:cNvPr id="703" name="Google Shape;703;p67" descr="Free doctor female doctor secretary illustration">
            <a:hlinkClick r:id="rId6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67"/>
          <p:cNvCxnSpPr/>
          <p:nvPr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5" name="Google Shape;705;p67"/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706" name="Google Shape;706;p67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707" name="Google Shape;707;p67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708" name="Google Shape;708;p67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9" name="Google Shape;709;p67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0" name="Google Shape;710;p67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314672" y="6591506"/>
            <a:ext cx="831848" cy="12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7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7" descr="A drawing of a hut and a person&#10;&#10;Description automatically generated">
            <a:hlinkClick r:id="rId6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7"/>
          <p:cNvSpPr txBox="1"/>
          <p:nvPr/>
        </p:nvSpPr>
        <p:spPr>
          <a:xfrm>
            <a:off x="82217" y="1719749"/>
            <a:ext cx="4407565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drink alcohol during pregnancy, like beer, chicha, or cane liquor, it can affect how your baby develops.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baby could be born with fetal alcohol syndrome: for its whole life, it could have trouble with learning and making decisions.</a:t>
            </a:r>
            <a:endParaRPr/>
          </a:p>
        </p:txBody>
      </p:sp>
      <p:pic>
        <p:nvPicPr>
          <p:cNvPr id="714" name="Google Shape;714;p67" descr="Alcohol,beer,bottle,clean,detail - free image from needpix.com"/>
          <p:cNvPicPr preferRelativeResize="0"/>
          <p:nvPr/>
        </p:nvPicPr>
        <p:blipFill rotWithShape="1">
          <a:blip r:embed="rId11">
            <a:alphaModFix/>
          </a:blip>
          <a:srcRect l="4085" r="1"/>
          <a:stretch/>
        </p:blipFill>
        <p:spPr>
          <a:xfrm>
            <a:off x="27317" y="2859462"/>
            <a:ext cx="2585792" cy="17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7"/>
          <p:cNvPicPr preferRelativeResize="0"/>
          <p:nvPr/>
        </p:nvPicPr>
        <p:blipFill rotWithShape="1">
          <a:blip r:embed="rId12">
            <a:alphaModFix/>
          </a:blip>
          <a:srcRect l="5953" r="6268"/>
          <a:stretch/>
        </p:blipFill>
        <p:spPr>
          <a:xfrm>
            <a:off x="2467919" y="3244172"/>
            <a:ext cx="2021863" cy="155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7" descr="Free false error is missing vector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66959" y="2405084"/>
            <a:ext cx="2274246" cy="227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68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6" name="Google Shape;726;p68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7" name="Google Shape;727;p68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728" name="Google Shape;728;p68"/>
          <p:cNvSpPr txBox="1"/>
          <p:nvPr/>
        </p:nvSpPr>
        <p:spPr>
          <a:xfrm>
            <a:off x="31549" y="7476983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729" name="Google Shape;729;p68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730" name="Google Shape;730;p68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731" name="Google Shape;731;p68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p68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3" name="Google Shape;733;p68" descr="Free symptoms aedes aegypti disease illustration"/>
          <p:cNvPicPr preferRelativeResize="0"/>
          <p:nvPr/>
        </p:nvPicPr>
        <p:blipFill rotWithShape="1">
          <a:blip r:embed="rId4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4" name="Google Shape;734;p68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68"/>
          <p:cNvSpPr txBox="1"/>
          <p:nvPr/>
        </p:nvSpPr>
        <p:spPr>
          <a:xfrm>
            <a:off x="180373" y="724627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Alcohol Use</a:t>
            </a:r>
            <a:endParaRPr/>
          </a:p>
        </p:txBody>
      </p:sp>
      <p:pic>
        <p:nvPicPr>
          <p:cNvPr id="736" name="Google Shape;736;p68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8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t="1965"/>
          <a:stretch/>
        </p:blipFill>
        <p:spPr>
          <a:xfrm>
            <a:off x="1664960" y="6600576"/>
            <a:ext cx="1064598" cy="131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8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8"/>
          <p:cNvSpPr txBox="1"/>
          <p:nvPr/>
        </p:nvSpPr>
        <p:spPr>
          <a:xfrm>
            <a:off x="124165" y="1612195"/>
            <a:ext cx="4407565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child might be: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Uncoordinated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 slowly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Difficulty learning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paying attention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Poor memory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Learns to speak late </a:t>
            </a:r>
            <a:endParaRPr/>
          </a:p>
        </p:txBody>
      </p:sp>
      <p:pic>
        <p:nvPicPr>
          <p:cNvPr id="740" name="Google Shape;740;p68" descr="Brain Drawing Images | Free Photos, PNG Stickers, Wallpapers &amp; Backgrounds  - rawpixe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60355" y="1886412"/>
            <a:ext cx="1596915" cy="159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8" descr="Fetus Prenatal Embryonic State - Vector Imag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897054" y="3626632"/>
            <a:ext cx="1523518" cy="277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69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2959248" y="44893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9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9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9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Google Shape;752;p69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3" name="Google Shape;753;p69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p69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755" name="Google Shape;755;p69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756" name="Google Shape;756;p69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757" name="Google Shape;757;p69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758" name="Google Shape;758;p69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9" name="Google Shape;759;p69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0" name="Google Shape;760;p69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69"/>
          <p:cNvSpPr txBox="1"/>
          <p:nvPr/>
        </p:nvSpPr>
        <p:spPr>
          <a:xfrm>
            <a:off x="368413" y="765191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Alcohol Use</a:t>
            </a:r>
            <a:endParaRPr/>
          </a:p>
        </p:txBody>
      </p:sp>
      <p:pic>
        <p:nvPicPr>
          <p:cNvPr id="762" name="Google Shape;762;p69" descr="Free arrows right next vector">
            <a:hlinkClick r:id="rId3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193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9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838783" y="6613443"/>
            <a:ext cx="831848" cy="12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9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9"/>
          <p:cNvSpPr txBox="1"/>
          <p:nvPr/>
        </p:nvSpPr>
        <p:spPr>
          <a:xfrm>
            <a:off x="124165" y="1612195"/>
            <a:ext cx="4407565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no treatment for a baby with fetal alcohol syndrome, because its brain has been changed; it is best to prevent it by never drinking while pregnant.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parents can support their child and teach it, but the effects will be for their whole life.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children might be affected just a little, and others might be disabled.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69" descr="Brain Drawing Images | Free Photos, PNG Stickers, Wallpapers &amp; Backgrounds  - rawpixe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7974" y="3264140"/>
            <a:ext cx="1370809" cy="1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9" descr="Man Kid Teacher Images | Free Photos, PNG Stickers, Wallpapers &amp;  Backgrounds - rawpixel"/>
          <p:cNvPicPr preferRelativeResize="0"/>
          <p:nvPr/>
        </p:nvPicPr>
        <p:blipFill rotWithShape="1">
          <a:blip r:embed="rId12">
            <a:alphaModFix/>
          </a:blip>
          <a:srcRect l="11228" t="13768" r="10877" b="14035"/>
          <a:stretch/>
        </p:blipFill>
        <p:spPr>
          <a:xfrm>
            <a:off x="2039365" y="2978293"/>
            <a:ext cx="2280668" cy="16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9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7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Google Shape;777;p70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8" name="Google Shape;778;p70"/>
          <p:cNvSpPr txBox="1"/>
          <p:nvPr/>
        </p:nvSpPr>
        <p:spPr>
          <a:xfrm>
            <a:off x="455886" y="769703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Alcohol Use</a:t>
            </a:r>
            <a:endParaRPr/>
          </a:p>
        </p:txBody>
      </p:sp>
      <p:cxnSp>
        <p:nvCxnSpPr>
          <p:cNvPr id="779" name="Google Shape;779;p70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0" name="Google Shape;780;p70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Science</a:t>
            </a:r>
            <a:endParaRPr/>
          </a:p>
        </p:txBody>
      </p:sp>
      <p:sp>
        <p:nvSpPr>
          <p:cNvPr id="781" name="Google Shape;781;p70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782" name="Google Shape;782;p70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783" name="Google Shape;783;p70"/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cxnSp>
        <p:nvCxnSpPr>
          <p:cNvPr id="784" name="Google Shape;784;p70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70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6" name="Google Shape;786;p70" descr="Free anatomy brain cross-section vec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306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70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8" name="Google Shape;788;p70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0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818743" y="6601806"/>
            <a:ext cx="831848" cy="12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0" descr="Free doctor female doctor secretary illustration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3168400" y="6610684"/>
            <a:ext cx="1064598" cy="131765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0"/>
          <p:cNvSpPr txBox="1"/>
          <p:nvPr/>
        </p:nvSpPr>
        <p:spPr>
          <a:xfrm>
            <a:off x="59228" y="1510637"/>
            <a:ext cx="3109172" cy="649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you drink alcohol, it enters your blood and then enters the baby.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like a poison for the baby and disrupts its normal development.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 a small amount can hurt your baby, especially in the early months of pregnancy.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p70"/>
          <p:cNvPicPr preferRelativeResize="0"/>
          <p:nvPr/>
        </p:nvPicPr>
        <p:blipFill rotWithShape="1">
          <a:blip r:embed="rId11">
            <a:alphaModFix/>
          </a:blip>
          <a:srcRect l="14034" t="32371" r="16139" b="17975"/>
          <a:stretch/>
        </p:blipFill>
        <p:spPr>
          <a:xfrm>
            <a:off x="637512" y="1510637"/>
            <a:ext cx="3192380" cy="127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0" descr="Download free photo of Anatomical,anatomy,birth,child,diagram - from  needpix.com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4726" y="3095217"/>
            <a:ext cx="1950030" cy="301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7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4" descr="A person in a yellow dress&#10;&#10;Description automatically generated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0141" t="9404" r="10994"/>
          <a:stretch/>
        </p:blipFill>
        <p:spPr>
          <a:xfrm>
            <a:off x="1056196" y="1040865"/>
            <a:ext cx="2182713" cy="344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4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4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4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4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4" descr="A set of icons with arrows in different color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6491" t="35614" r="35790" b="35263"/>
          <a:stretch/>
        </p:blipFill>
        <p:spPr>
          <a:xfrm>
            <a:off x="2289321" y="5501182"/>
            <a:ext cx="1140221" cy="1197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44"/>
          <p:cNvGrpSpPr/>
          <p:nvPr/>
        </p:nvGrpSpPr>
        <p:grpSpPr>
          <a:xfrm>
            <a:off x="1296786" y="5737244"/>
            <a:ext cx="957731" cy="795968"/>
            <a:chOff x="942804" y="6820117"/>
            <a:chExt cx="1098177" cy="842062"/>
          </a:xfrm>
        </p:grpSpPr>
        <p:sp>
          <p:nvSpPr>
            <p:cNvPr id="130" name="Google Shape;130;p44"/>
            <p:cNvSpPr/>
            <p:nvPr/>
          </p:nvSpPr>
          <p:spPr>
            <a:xfrm>
              <a:off x="942804" y="7384387"/>
              <a:ext cx="214131" cy="2777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4"/>
            <p:cNvSpPr/>
            <p:nvPr/>
          </p:nvSpPr>
          <p:spPr>
            <a:xfrm>
              <a:off x="1237486" y="7199192"/>
              <a:ext cx="214131" cy="46298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4"/>
            <p:cNvSpPr/>
            <p:nvPr/>
          </p:nvSpPr>
          <p:spPr>
            <a:xfrm>
              <a:off x="1532168" y="7019783"/>
              <a:ext cx="214131" cy="64239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4"/>
            <p:cNvSpPr/>
            <p:nvPr/>
          </p:nvSpPr>
          <p:spPr>
            <a:xfrm>
              <a:off x="1826850" y="6820117"/>
              <a:ext cx="214131" cy="84206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4" name="Google Shape;134;p44"/>
          <p:cNvCxnSpPr/>
          <p:nvPr/>
        </p:nvCxnSpPr>
        <p:spPr>
          <a:xfrm>
            <a:off x="151759" y="67507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44"/>
          <p:cNvCxnSpPr/>
          <p:nvPr/>
        </p:nvCxnSpPr>
        <p:spPr>
          <a:xfrm>
            <a:off x="160124" y="4820281"/>
            <a:ext cx="216980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44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44"/>
          <p:cNvSpPr txBox="1"/>
          <p:nvPr/>
        </p:nvSpPr>
        <p:spPr>
          <a:xfrm>
            <a:off x="504394" y="4244102"/>
            <a:ext cx="38664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Pregnancy Health Conditions</a:t>
            </a:r>
            <a:endParaRPr/>
          </a:p>
        </p:txBody>
      </p:sp>
      <p:sp>
        <p:nvSpPr>
          <p:cNvPr id="138" name="Google Shape;138;p44"/>
          <p:cNvSpPr txBox="1"/>
          <p:nvPr/>
        </p:nvSpPr>
        <p:spPr>
          <a:xfrm>
            <a:off x="489098" y="0"/>
            <a:ext cx="34236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My topics</a:t>
            </a:r>
            <a:endParaRPr/>
          </a:p>
        </p:txBody>
      </p:sp>
      <p:sp>
        <p:nvSpPr>
          <p:cNvPr id="139" name="Google Shape;139;p44"/>
          <p:cNvSpPr txBox="1"/>
          <p:nvPr/>
        </p:nvSpPr>
        <p:spPr>
          <a:xfrm>
            <a:off x="1463040" y="6889126"/>
            <a:ext cx="288019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topics</a:t>
            </a:r>
            <a:endParaRPr/>
          </a:p>
        </p:txBody>
      </p:sp>
      <p:cxnSp>
        <p:nvCxnSpPr>
          <p:cNvPr id="140" name="Google Shape;140;p44"/>
          <p:cNvCxnSpPr/>
          <p:nvPr/>
        </p:nvCxnSpPr>
        <p:spPr>
          <a:xfrm>
            <a:off x="2329927" y="4820281"/>
            <a:ext cx="216980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71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1664960" y="6536408"/>
            <a:ext cx="1042423" cy="129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4" name="Google Shape;804;p71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5" name="Google Shape;805;p71"/>
          <p:cNvSpPr txBox="1"/>
          <p:nvPr/>
        </p:nvSpPr>
        <p:spPr>
          <a:xfrm>
            <a:off x="965658" y="1133868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Pre-eclampsia</a:t>
            </a:r>
            <a:endParaRPr/>
          </a:p>
        </p:txBody>
      </p:sp>
      <p:cxnSp>
        <p:nvCxnSpPr>
          <p:cNvPr id="806" name="Google Shape;806;p71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7" name="Google Shape;807;p71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/>
          </a:p>
        </p:txBody>
      </p:sp>
      <p:pic>
        <p:nvPicPr>
          <p:cNvPr id="808" name="Google Shape;808;p71" descr="Free doctor female doctor secretary illustration">
            <a:hlinkClick r:id="rId6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71"/>
          <p:cNvCxnSpPr/>
          <p:nvPr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0" name="Google Shape;810;p71"/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811" name="Google Shape;811;p71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812" name="Google Shape;812;p71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813" name="Google Shape;813;p71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4" name="Google Shape;814;p71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5" name="Google Shape;815;p71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314671" y="6591506"/>
            <a:ext cx="861239" cy="13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71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1" descr="A drawing of a hut and a person&#10;&#10;Description automatically generated">
            <a:hlinkClick r:id="rId6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1"/>
          <p:cNvSpPr txBox="1"/>
          <p:nvPr/>
        </p:nvSpPr>
        <p:spPr>
          <a:xfrm>
            <a:off x="111465" y="1548695"/>
            <a:ext cx="4407565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person with pre-eclampsia has high blood pressure and swelling, especially during the second half of pregnancy.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affect the growth of the baby, and it will not grow as much as it should.</a:t>
            </a:r>
            <a:endParaRPr/>
          </a:p>
        </p:txBody>
      </p:sp>
      <p:pic>
        <p:nvPicPr>
          <p:cNvPr id="819" name="Google Shape;819;p71" descr="A premature baby born in Yekatit 12 hospital | Yekatit 12 ho… | Flickr"/>
          <p:cNvPicPr preferRelativeResize="0"/>
          <p:nvPr/>
        </p:nvPicPr>
        <p:blipFill rotWithShape="1">
          <a:blip r:embed="rId11">
            <a:alphaModFix/>
          </a:blip>
          <a:srcRect t="7413" b="3020"/>
          <a:stretch/>
        </p:blipFill>
        <p:spPr>
          <a:xfrm>
            <a:off x="748368" y="4647229"/>
            <a:ext cx="3075264" cy="182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1" descr="Free blood pressure measuring machine blood pressure health vecto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0418" y="2612902"/>
            <a:ext cx="1453364" cy="106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1" descr="Primary Intestinal Lymphangiectasia - wikidoc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66493" y="2540416"/>
            <a:ext cx="975207" cy="123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7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7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72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1" name="Google Shape;831;p72"/>
          <p:cNvSpPr txBox="1"/>
          <p:nvPr/>
        </p:nvSpPr>
        <p:spPr>
          <a:xfrm>
            <a:off x="169166" y="779271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Pre-eclampsia</a:t>
            </a:r>
            <a:endParaRPr/>
          </a:p>
        </p:txBody>
      </p:sp>
      <p:cxnSp>
        <p:nvCxnSpPr>
          <p:cNvPr id="832" name="Google Shape;832;p72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3" name="Google Shape;833;p72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834" name="Google Shape;834;p72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835" name="Google Shape;835;p72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836" name="Google Shape;836;p72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837" name="Google Shape;837;p72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8" name="Google Shape;838;p72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9" name="Google Shape;839;p72" descr="Free symptoms aedes aegypti disease illustration"/>
          <p:cNvPicPr preferRelativeResize="0"/>
          <p:nvPr/>
        </p:nvPicPr>
        <p:blipFill rotWithShape="1">
          <a:blip r:embed="rId4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72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1" name="Google Shape;841;p72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72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t="1965"/>
          <a:stretch/>
        </p:blipFill>
        <p:spPr>
          <a:xfrm>
            <a:off x="1739387" y="6599618"/>
            <a:ext cx="1042423" cy="129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2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0431" y="662307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2"/>
          <p:cNvSpPr txBox="1"/>
          <p:nvPr/>
        </p:nvSpPr>
        <p:spPr>
          <a:xfrm>
            <a:off x="56815" y="2494990"/>
            <a:ext cx="4407565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Nausea 			  Vomiting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headaches     Changes in vision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    Pain under the ribs  Hard to breathe        on the right side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72" descr="Free headache woman sad illustratio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1669" y="3213800"/>
            <a:ext cx="1544058" cy="119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72"/>
          <p:cNvPicPr preferRelativeResize="0"/>
          <p:nvPr/>
        </p:nvPicPr>
        <p:blipFill rotWithShape="1">
          <a:blip r:embed="rId12">
            <a:alphaModFix/>
          </a:blip>
          <a:srcRect l="-16662" t="15607" r="-1"/>
          <a:stretch/>
        </p:blipFill>
        <p:spPr>
          <a:xfrm>
            <a:off x="2976904" y="1510693"/>
            <a:ext cx="957907" cy="137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72" descr="Treatments for Mood Disorders | Abnormal Psychology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4038" y="1671043"/>
            <a:ext cx="957907" cy="121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2" descr="Terapia por insuficiencia acomodativa - Tu Optometrista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49365" y="3576830"/>
            <a:ext cx="1246803" cy="83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72" descr="Free glasses frequency glasses frame vecto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38311" y="3120136"/>
            <a:ext cx="1682775" cy="84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7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0106" y="4766044"/>
            <a:ext cx="787632" cy="16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72"/>
          <p:cNvPicPr preferRelativeResize="0"/>
          <p:nvPr/>
        </p:nvPicPr>
        <p:blipFill rotWithShape="1">
          <a:blip r:embed="rId17">
            <a:alphaModFix/>
          </a:blip>
          <a:srcRect b="7458"/>
          <a:stretch/>
        </p:blipFill>
        <p:spPr>
          <a:xfrm>
            <a:off x="2826821" y="4673600"/>
            <a:ext cx="934960" cy="127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7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73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2959248" y="44893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7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2" name="Google Shape;862;p73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3" name="Google Shape;863;p73"/>
          <p:cNvSpPr txBox="1"/>
          <p:nvPr/>
        </p:nvSpPr>
        <p:spPr>
          <a:xfrm>
            <a:off x="172653" y="756906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Pre-eclampsia</a:t>
            </a:r>
            <a:endParaRPr/>
          </a:p>
        </p:txBody>
      </p:sp>
      <p:cxnSp>
        <p:nvCxnSpPr>
          <p:cNvPr id="864" name="Google Shape;864;p73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5" name="Google Shape;865;p73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866" name="Google Shape;866;p73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867" name="Google Shape;867;p73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868" name="Google Shape;868;p73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869" name="Google Shape;869;p73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0" name="Google Shape;870;p73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1" name="Google Shape;871;p73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2" name="Google Shape;872;p73" descr="Free arrows right next vector">
            <a:hlinkClick r:id="rId3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73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791085" y="6638927"/>
            <a:ext cx="861239" cy="13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73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27687" y="6609944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73"/>
          <p:cNvSpPr txBox="1"/>
          <p:nvPr/>
        </p:nvSpPr>
        <p:spPr>
          <a:xfrm>
            <a:off x="60908" y="1537579"/>
            <a:ext cx="3187704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a woman develops pre-eclampsia, she will have it until she gives birth. It is very important to be monitored by a doctor and give birth in the hospital.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73" descr="A person holding a baby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l="7316" t="8676" r="22845"/>
          <a:stretch/>
        </p:blipFill>
        <p:spPr>
          <a:xfrm>
            <a:off x="3151836" y="1612118"/>
            <a:ext cx="1379755" cy="1778763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3"/>
          <p:cNvSpPr txBox="1"/>
          <p:nvPr/>
        </p:nvSpPr>
        <p:spPr>
          <a:xfrm>
            <a:off x="60908" y="1463829"/>
            <a:ext cx="4689700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treatments are: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Bed rest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Drink water and eat less salt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Medication to lower blood pressure and reduce risk of seizures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73" descr="Pill Bottle Images | Free Photos, PNG Stickers, Wallpapers &amp; Backgrounds -  rawpixe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78969" y="5245108"/>
            <a:ext cx="1289442" cy="128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73" descr="Free water cup drink vector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85160" y="5221657"/>
            <a:ext cx="641196" cy="126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73" descr="Free bed hospital medical vector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344720" y="5308828"/>
            <a:ext cx="1332245" cy="115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7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7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7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Google Shape;890;p74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74"/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Pre-eclampsia</a:t>
            </a:r>
            <a:endParaRPr/>
          </a:p>
        </p:txBody>
      </p:sp>
      <p:cxnSp>
        <p:nvCxnSpPr>
          <p:cNvPr id="892" name="Google Shape;892;p74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3" name="Google Shape;893;p74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Science</a:t>
            </a:r>
            <a:endParaRPr/>
          </a:p>
        </p:txBody>
      </p:sp>
      <p:sp>
        <p:nvSpPr>
          <p:cNvPr id="894" name="Google Shape;894;p74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895" name="Google Shape;895;p74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896" name="Google Shape;896;p74"/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cxnSp>
        <p:nvCxnSpPr>
          <p:cNvPr id="897" name="Google Shape;897;p74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8" name="Google Shape;898;p74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99" name="Google Shape;899;p74" descr="Free anatomy brain cross-section vec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306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0" name="Google Shape;900;p74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1" name="Google Shape;901;p74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4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794014" y="6631411"/>
            <a:ext cx="861239" cy="13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74" descr="Free doctor female doctor secretary illustration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3133413" y="6639890"/>
            <a:ext cx="1042423" cy="129020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74"/>
          <p:cNvSpPr txBox="1"/>
          <p:nvPr/>
        </p:nvSpPr>
        <p:spPr>
          <a:xfrm>
            <a:off x="124165" y="1612195"/>
            <a:ext cx="4407565" cy="575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high pressure can squeeze the vessels that carry blood from the mother to the baby.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Everything that the baby needs to grow is transported in blood, so if the blood cannot get through the vessels, then the baby cannot grow well.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74" descr="Modern Tech Teases out Important Role of the Placenta | BioSpace"/>
          <p:cNvPicPr preferRelativeResize="0"/>
          <p:nvPr/>
        </p:nvPicPr>
        <p:blipFill rotWithShape="1">
          <a:blip r:embed="rId11">
            <a:alphaModFix/>
          </a:blip>
          <a:srcRect l="10512" r="9706"/>
          <a:stretch/>
        </p:blipFill>
        <p:spPr>
          <a:xfrm>
            <a:off x="29896" y="3167280"/>
            <a:ext cx="2327331" cy="1633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7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98065" y="2784136"/>
            <a:ext cx="2285999" cy="229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7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5"/>
          <p:cNvSpPr txBox="1"/>
          <p:nvPr/>
        </p:nvSpPr>
        <p:spPr>
          <a:xfrm>
            <a:off x="118030" y="1572524"/>
            <a:ext cx="4550195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person with diabetes has too much sugar in their blood.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Women can develop diabetes during pregnancy.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75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1664960" y="6536408"/>
            <a:ext cx="1064598" cy="131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75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9" name="Google Shape;919;p75"/>
          <p:cNvSpPr txBox="1"/>
          <p:nvPr/>
        </p:nvSpPr>
        <p:spPr>
          <a:xfrm>
            <a:off x="1226055" y="1158345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Diabetes</a:t>
            </a:r>
            <a:endParaRPr/>
          </a:p>
        </p:txBody>
      </p:sp>
      <p:cxnSp>
        <p:nvCxnSpPr>
          <p:cNvPr id="920" name="Google Shape;920;p75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1" name="Google Shape;921;p75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/>
          </a:p>
        </p:txBody>
      </p:sp>
      <p:pic>
        <p:nvPicPr>
          <p:cNvPr id="922" name="Google Shape;922;p75" descr="Free doctor female doctor secretary illustration">
            <a:hlinkClick r:id="rId6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p75"/>
          <p:cNvCxnSpPr/>
          <p:nvPr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75"/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925" name="Google Shape;925;p75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926" name="Google Shape;926;p75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927" name="Google Shape;927;p75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8" name="Google Shape;928;p75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9" name="Google Shape;929;p75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314672" y="6591506"/>
            <a:ext cx="831848" cy="12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5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5" descr="A drawing of a hut and a person&#10;&#10;Description automatically generated">
            <a:hlinkClick r:id="rId6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5"/>
          <p:cNvSpPr txBox="1"/>
          <p:nvPr/>
        </p:nvSpPr>
        <p:spPr>
          <a:xfrm>
            <a:off x="86985" y="1533818"/>
            <a:ext cx="2306143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cause the baby to grow too large, and you might need a Cesarean section.</a:t>
            </a:r>
            <a:endParaRPr/>
          </a:p>
        </p:txBody>
      </p:sp>
      <p:pic>
        <p:nvPicPr>
          <p:cNvPr id="933" name="Google Shape;933;p75"/>
          <p:cNvPicPr preferRelativeResize="0"/>
          <p:nvPr/>
        </p:nvPicPr>
        <p:blipFill rotWithShape="1">
          <a:blip r:embed="rId11">
            <a:alphaModFix/>
          </a:blip>
          <a:srcRect b="10695"/>
          <a:stretch/>
        </p:blipFill>
        <p:spPr>
          <a:xfrm>
            <a:off x="2204709" y="4749800"/>
            <a:ext cx="2248715" cy="17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75" descr="Azúcar La Estrella Blanca 908 gr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47568" y="2261828"/>
            <a:ext cx="1685036" cy="168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75" descr="Blood Drop Images | Free Photos, PNG Stickers, Wallpapers &amp; Backgrounds -  rawpixe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32661" y="2328820"/>
            <a:ext cx="1064598" cy="145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7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76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5" name="Google Shape;945;p76"/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Diabetes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6" name="Google Shape;946;p76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7" name="Google Shape;947;p76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948" name="Google Shape;948;p76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949" name="Google Shape;949;p76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950" name="Google Shape;950;p76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951" name="Google Shape;951;p76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2" name="Google Shape;952;p76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3" name="Google Shape;953;p76" descr="Free symptoms aedes aegypti disease illustration"/>
          <p:cNvPicPr preferRelativeResize="0"/>
          <p:nvPr/>
        </p:nvPicPr>
        <p:blipFill rotWithShape="1">
          <a:blip r:embed="rId4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76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5" name="Google Shape;955;p76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6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t="1965"/>
          <a:stretch/>
        </p:blipFill>
        <p:spPr>
          <a:xfrm>
            <a:off x="1664960" y="6600576"/>
            <a:ext cx="1064598" cy="131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6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6"/>
          <p:cNvSpPr txBox="1"/>
          <p:nvPr/>
        </p:nvSpPr>
        <p:spPr>
          <a:xfrm>
            <a:off x="82217" y="1619911"/>
            <a:ext cx="4407565" cy="53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Urinating frequently         Often thirsty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The urine has a sweet smell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Nausea                 Often tired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76" descr="Free fatigue work work from home illustration"/>
          <p:cNvPicPr preferRelativeResize="0"/>
          <p:nvPr/>
        </p:nvPicPr>
        <p:blipFill rotWithShape="1">
          <a:blip r:embed="rId11">
            <a:alphaModFix/>
          </a:blip>
          <a:srcRect t="30542" r="51852"/>
          <a:stretch/>
        </p:blipFill>
        <p:spPr>
          <a:xfrm>
            <a:off x="2388053" y="4806977"/>
            <a:ext cx="1444509" cy="13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76" descr="Treatments for Mood Disorders | Abnormal Psychology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6645" y="4817727"/>
            <a:ext cx="1131930" cy="143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6" descr="Azúcar La Estrella Blanca 908 gr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75200" y="3324101"/>
            <a:ext cx="1089505" cy="10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76" descr="Nose Smell Vector Art, Icons, and Graphics for Free Downloa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31393" y="3331079"/>
            <a:ext cx="1089505" cy="10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76" descr="Pee Woman Stock Illustrations, Cliparts and Royalty Free Pee Woman Vectors"/>
          <p:cNvPicPr preferRelativeResize="0"/>
          <p:nvPr/>
        </p:nvPicPr>
        <p:blipFill rotWithShape="1">
          <a:blip r:embed="rId15">
            <a:alphaModFix/>
          </a:blip>
          <a:srcRect t="12498"/>
          <a:stretch/>
        </p:blipFill>
        <p:spPr>
          <a:xfrm>
            <a:off x="386645" y="1594775"/>
            <a:ext cx="1576107" cy="137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76" descr="15 Covek ideas | preschool activities, kids clipart, kids education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267988" y="1515605"/>
            <a:ext cx="829092" cy="143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7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77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2959248" y="44893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7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77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77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77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6" name="Google Shape;976;p77"/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Diabetes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7" name="Google Shape;977;p77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8" name="Google Shape;978;p77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979" name="Google Shape;979;p77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980" name="Google Shape;980;p77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981" name="Google Shape;981;p77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982" name="Google Shape;982;p77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3" name="Google Shape;983;p77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4" name="Google Shape;984;p77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5" name="Google Shape;985;p77" descr="Free arrows right next vector">
            <a:hlinkClick r:id="rId3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7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854479" y="6641356"/>
            <a:ext cx="831848" cy="12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7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77"/>
          <p:cNvSpPr txBox="1"/>
          <p:nvPr/>
        </p:nvSpPr>
        <p:spPr>
          <a:xfrm>
            <a:off x="124165" y="1612195"/>
            <a:ext cx="4407565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pregnant woman with diabetes needs to be monitored by a doctor. Sometimes she will receive medication to help the body absorb sugar.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Eat more foods that are low in sugar, like vegetables, beans, eggs, and meat. Eat smaller amounts, more times per day.</a:t>
            </a:r>
            <a:endParaRPr/>
          </a:p>
        </p:txBody>
      </p:sp>
      <p:pic>
        <p:nvPicPr>
          <p:cNvPr id="989" name="Google Shape;989;p77" descr="Free doctor female doctor secretary illustr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754" y="2882380"/>
            <a:ext cx="959683" cy="1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7" descr="Free birth child faith vect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75171" y="2848887"/>
            <a:ext cx="687594" cy="125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7" descr="Pill Bottle Images | Free Photos, PNG Stickers, Wallpapers &amp; Backgrounds -  rawpixe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94338" y="2959890"/>
            <a:ext cx="1142662" cy="114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7"/>
          <p:cNvPicPr preferRelativeResize="0"/>
          <p:nvPr/>
        </p:nvPicPr>
        <p:blipFill rotWithShape="1">
          <a:blip r:embed="rId13">
            <a:alphaModFix/>
          </a:blip>
          <a:srcRect l="20000" t="34406" r="47381" b="10348"/>
          <a:stretch/>
        </p:blipFill>
        <p:spPr>
          <a:xfrm>
            <a:off x="2249330" y="5315090"/>
            <a:ext cx="1142661" cy="108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77" descr="Download Beans, Pinto, Black. Royalty-Free Vector Graphic - Pixabay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42907" y="5346936"/>
            <a:ext cx="1075953" cy="108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77" descr="Onion Whole Stock Illustrations – 4,691 Onion Whole Stock Illustrations,  Vectors &amp; Clipart - Dreamstim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66662" y="5414434"/>
            <a:ext cx="1302116" cy="106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77" descr="Egg Vector Art, Icons, and Graphics for Free Downloa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1030" y="5460668"/>
            <a:ext cx="1075953" cy="95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77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7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7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7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5" name="Google Shape;1005;p78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6" name="Google Shape;1006;p78"/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Diabetes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7" name="Google Shape;1007;p78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8" name="Google Shape;1008;p78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Science</a:t>
            </a:r>
            <a:endParaRPr/>
          </a:p>
        </p:txBody>
      </p:sp>
      <p:sp>
        <p:nvSpPr>
          <p:cNvPr id="1009" name="Google Shape;1009;p78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010" name="Google Shape;1010;p78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011" name="Google Shape;1011;p78"/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cxnSp>
        <p:nvCxnSpPr>
          <p:cNvPr id="1012" name="Google Shape;1012;p78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3" name="Google Shape;1013;p78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14" name="Google Shape;1014;p78" descr="Free anatomy brain cross-section vec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306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Google Shape;1015;p78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16" name="Google Shape;1016;p78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78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825108" y="6601806"/>
            <a:ext cx="831848" cy="12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8" descr="Free doctor female doctor secretary illustration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3151895" y="6599426"/>
            <a:ext cx="1064598" cy="1317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8"/>
          <p:cNvSpPr txBox="1"/>
          <p:nvPr/>
        </p:nvSpPr>
        <p:spPr>
          <a:xfrm>
            <a:off x="122965" y="1509181"/>
            <a:ext cx="4407565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we eat, the sugar from the food enters our cells and is used as fuel. With diabetes, the sugar cannot enter the cells, and stays in the blood.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Foods that are starchy, like rice, corn, and bread, contain sugar. So do sweet foods like fruit or juice. </a:t>
            </a:r>
            <a:endParaRPr/>
          </a:p>
        </p:txBody>
      </p:sp>
      <p:pic>
        <p:nvPicPr>
          <p:cNvPr id="1020" name="Google Shape;1020;p78" descr="Azúcar La Estrella Blanca 908 g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64074" y="2846147"/>
            <a:ext cx="1284538" cy="128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78" descr="Blood Drop Images | Free Photos, PNG Stickers, Wallpapers &amp; Backgrounds -  rawpixe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49167" y="2913139"/>
            <a:ext cx="811565" cy="111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78" descr="Corn Tortilla: Over 7,534 Royalty-Free Licensable Stock Vectors &amp; Vector  Art | Shutterstock"/>
          <p:cNvPicPr preferRelativeResize="0"/>
          <p:nvPr/>
        </p:nvPicPr>
        <p:blipFill rotWithShape="1">
          <a:blip r:embed="rId13">
            <a:alphaModFix/>
          </a:blip>
          <a:srcRect l="6795" t="17199" r="6537" b="16558"/>
          <a:stretch/>
        </p:blipFill>
        <p:spPr>
          <a:xfrm>
            <a:off x="114075" y="5385826"/>
            <a:ext cx="1420542" cy="108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78" descr="Yuca Images – Browse 30,107 Stock Photos, Vectors, and Video | Adobe Sto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17876" y="5359266"/>
            <a:ext cx="1487271" cy="114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78" descr="51,000+ Rice Grain Stock Illustrations, Royalty-Free Vector Graphics &amp; Clip  Art - iStock | Rice grain on white, Rice grain icon, One rice grain"/>
          <p:cNvPicPr preferRelativeResize="0"/>
          <p:nvPr/>
        </p:nvPicPr>
        <p:blipFill rotWithShape="1">
          <a:blip r:embed="rId15">
            <a:alphaModFix/>
          </a:blip>
          <a:srcRect l="13128" t="25805" r="13892" b="28157"/>
          <a:stretch/>
        </p:blipFill>
        <p:spPr>
          <a:xfrm>
            <a:off x="2992072" y="5456747"/>
            <a:ext cx="1435549" cy="95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7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79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1707072" y="6553830"/>
            <a:ext cx="1050522" cy="130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79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79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79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5" name="Google Shape;1035;p79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6" name="Google Shape;1036;p79"/>
          <p:cNvSpPr txBox="1"/>
          <p:nvPr/>
        </p:nvSpPr>
        <p:spPr>
          <a:xfrm>
            <a:off x="820500" y="1173249"/>
            <a:ext cx="3726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HIV and syphilis</a:t>
            </a:r>
            <a:endParaRPr/>
          </a:p>
        </p:txBody>
      </p:sp>
      <p:cxnSp>
        <p:nvCxnSpPr>
          <p:cNvPr id="1037" name="Google Shape;1037;p79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8" name="Google Shape;1038;p79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/>
          </a:p>
        </p:txBody>
      </p:sp>
      <p:pic>
        <p:nvPicPr>
          <p:cNvPr id="1039" name="Google Shape;1039;p79" descr="Free doctor female doctor secretary illustration">
            <a:hlinkClick r:id="rId6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79"/>
          <p:cNvCxnSpPr/>
          <p:nvPr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1" name="Google Shape;1041;p79"/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042" name="Google Shape;1042;p79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043" name="Google Shape;1043;p79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044" name="Google Shape;1044;p79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5" name="Google Shape;1045;p79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6" name="Google Shape;1046;p79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314671" y="6591506"/>
            <a:ext cx="874109" cy="132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9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79" descr="A drawing of a hut and a person&#10;&#10;Description automatically generated">
            <a:hlinkClick r:id="rId6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79"/>
          <p:cNvSpPr txBox="1"/>
          <p:nvPr/>
        </p:nvSpPr>
        <p:spPr>
          <a:xfrm>
            <a:off x="49520" y="1519963"/>
            <a:ext cx="4407565" cy="53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HIV and syphilis are transmitted by blood and sexual fluids. If the mother has HIV or syphilis, she can transmit it to the baby during birth.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child will have HIV for its whole life. Syphilis can be cured, but it can cause serious disability in the baby if it’s not treated in time.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7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6237" y="2953117"/>
            <a:ext cx="2072991" cy="213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79" descr="The Mama Natural Week by Week Guide to Pregnancy &amp; Childbirth | Mama  natural, Birth art, Pregnant carto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05758" y="2880252"/>
            <a:ext cx="1914737" cy="2299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8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8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8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p80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1" name="Google Shape;1061;p80"/>
          <p:cNvSpPr txBox="1"/>
          <p:nvPr/>
        </p:nvSpPr>
        <p:spPr>
          <a:xfrm>
            <a:off x="122966" y="781324"/>
            <a:ext cx="32121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HIV and syphilis</a:t>
            </a:r>
            <a:endParaRPr/>
          </a:p>
        </p:txBody>
      </p:sp>
      <p:cxnSp>
        <p:nvCxnSpPr>
          <p:cNvPr id="1062" name="Google Shape;1062;p80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3" name="Google Shape;1063;p80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064" name="Google Shape;1064;p80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065" name="Google Shape;1065;p80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066" name="Google Shape;1066;p80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067" name="Google Shape;1067;p80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8" name="Google Shape;1068;p80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69" name="Google Shape;1069;p80" descr="Free symptoms aedes aegypti disease illustration"/>
          <p:cNvPicPr preferRelativeResize="0"/>
          <p:nvPr/>
        </p:nvPicPr>
        <p:blipFill rotWithShape="1">
          <a:blip r:embed="rId4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0" name="Google Shape;1070;p80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1" name="Google Shape;1071;p80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80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t="1965"/>
          <a:stretch/>
        </p:blipFill>
        <p:spPr>
          <a:xfrm>
            <a:off x="1707072" y="6585914"/>
            <a:ext cx="1050522" cy="130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80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80"/>
          <p:cNvSpPr txBox="1"/>
          <p:nvPr/>
        </p:nvSpPr>
        <p:spPr>
          <a:xfrm>
            <a:off x="82217" y="1479442"/>
            <a:ext cx="4407565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pregnant women should be tested for HIV and syphilis, because they do not always have symptoms, especially in the early phases. Some symptoms: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Often sick           Sweating at night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 loss     Rashes on hands or feet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5" name="Google Shape;1075;p80" descr="Free cough disease cold illustration"/>
          <p:cNvPicPr preferRelativeResize="0"/>
          <p:nvPr/>
        </p:nvPicPr>
        <p:blipFill rotWithShape="1">
          <a:blip r:embed="rId11">
            <a:alphaModFix/>
          </a:blip>
          <a:srcRect l="29408" t="8690" r="13687"/>
          <a:stretch/>
        </p:blipFill>
        <p:spPr>
          <a:xfrm>
            <a:off x="495322" y="2784282"/>
            <a:ext cx="1279849" cy="153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80" descr="Sweaty people png graphic clipart design 23258247 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90518" y="2806015"/>
            <a:ext cx="1009650" cy="149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80" descr="Vector Illustration Female Anorexia Women Bulimia Stock Illustration -  Download Image Now - Abdomen, Slim, Teenage Girls - iStock"/>
          <p:cNvPicPr preferRelativeResize="0"/>
          <p:nvPr/>
        </p:nvPicPr>
        <p:blipFill rotWithShape="1">
          <a:blip r:embed="rId13">
            <a:alphaModFix/>
          </a:blip>
          <a:srcRect l="61208" b="35665"/>
          <a:stretch/>
        </p:blipFill>
        <p:spPr>
          <a:xfrm>
            <a:off x="699732" y="4628336"/>
            <a:ext cx="788444" cy="150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80" descr="Syphilis Rash l Signs and Symptoms | Water's Edge Dermatology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069924" y="4609686"/>
            <a:ext cx="2318279" cy="154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8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5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45"/>
          <p:cNvCxnSpPr/>
          <p:nvPr/>
        </p:nvCxnSpPr>
        <p:spPr>
          <a:xfrm>
            <a:off x="163337" y="424917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45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45"/>
          <p:cNvSpPr txBox="1"/>
          <p:nvPr/>
        </p:nvSpPr>
        <p:spPr>
          <a:xfrm>
            <a:off x="691777" y="7581419"/>
            <a:ext cx="46675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Danger signs after birth</a:t>
            </a:r>
            <a:endParaRPr/>
          </a:p>
        </p:txBody>
      </p:sp>
      <p:sp>
        <p:nvSpPr>
          <p:cNvPr id="153" name="Google Shape;153;p45"/>
          <p:cNvSpPr txBox="1"/>
          <p:nvPr/>
        </p:nvSpPr>
        <p:spPr>
          <a:xfrm>
            <a:off x="281669" y="3717283"/>
            <a:ext cx="48709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Danger signs during pregnancy</a:t>
            </a:r>
            <a:endParaRPr/>
          </a:p>
        </p:txBody>
      </p:sp>
      <p:pic>
        <p:nvPicPr>
          <p:cNvPr id="154" name="Google Shape;154;p45" descr="A red and white triangle sign with a black exclamation mark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63177" y="4466690"/>
            <a:ext cx="1381435" cy="119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5" descr="A person holding a baby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 t="8676" r="10833"/>
          <a:stretch/>
        </p:blipFill>
        <p:spPr>
          <a:xfrm>
            <a:off x="327644" y="4760687"/>
            <a:ext cx="2735533" cy="276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5"/>
          <p:cNvSpPr txBox="1"/>
          <p:nvPr/>
        </p:nvSpPr>
        <p:spPr>
          <a:xfrm>
            <a:off x="712006" y="-30326"/>
            <a:ext cx="45739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Pregnancy Health</a:t>
            </a:r>
            <a:endParaRPr dirty="0"/>
          </a:p>
        </p:txBody>
      </p:sp>
      <p:cxnSp>
        <p:nvCxnSpPr>
          <p:cNvPr id="157" name="Google Shape;157;p45"/>
          <p:cNvCxnSpPr/>
          <p:nvPr/>
        </p:nvCxnSpPr>
        <p:spPr>
          <a:xfrm>
            <a:off x="163337" y="530994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45" descr="A person in a yellow dress&#10;&#10;Description automatically generated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l="10141" t="9404" r="10994"/>
          <a:stretch/>
        </p:blipFill>
        <p:spPr>
          <a:xfrm>
            <a:off x="163337" y="792637"/>
            <a:ext cx="1926720" cy="304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5" descr="A red and white triangle sign with a black exclamation mark&#10;&#10;Description automatically generated">
            <a:hlinkClick r:id="rId8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26402" y="857332"/>
            <a:ext cx="1381435" cy="11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81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2959248" y="44893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8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8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8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9" name="Google Shape;1089;p81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0" name="Google Shape;1090;p81"/>
          <p:cNvSpPr txBox="1"/>
          <p:nvPr/>
        </p:nvSpPr>
        <p:spPr>
          <a:xfrm>
            <a:off x="122966" y="781324"/>
            <a:ext cx="32121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HIV and syphilis</a:t>
            </a:r>
            <a:endParaRPr/>
          </a:p>
        </p:txBody>
      </p:sp>
      <p:cxnSp>
        <p:nvCxnSpPr>
          <p:cNvPr id="1091" name="Google Shape;1091;p81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2" name="Google Shape;1092;p81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093" name="Google Shape;1093;p81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094" name="Google Shape;1094;p81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095" name="Google Shape;1095;p81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096" name="Google Shape;1096;p81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7" name="Google Shape;1097;p81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8" name="Google Shape;1098;p81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9" name="Google Shape;1099;p81" descr="Free arrows right next vector">
            <a:hlinkClick r:id="rId3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81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839527" y="6606522"/>
            <a:ext cx="874109" cy="132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81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81"/>
          <p:cNvSpPr txBox="1"/>
          <p:nvPr/>
        </p:nvSpPr>
        <p:spPr>
          <a:xfrm>
            <a:off x="-7056" y="1601069"/>
            <a:ext cx="2703216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HIV and syphilis must be detected by laboratory tests.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 medicine cannot treat or cure HIV.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HIV can be controlled well by a daily pill for your whole life. A women getting treatment will not pass HIV to her baby.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Syphilis can be cured.</a:t>
            </a:r>
            <a:endParaRPr/>
          </a:p>
        </p:txBody>
      </p:sp>
      <p:pic>
        <p:nvPicPr>
          <p:cNvPr id="1103" name="Google Shape;1103;p81" descr="Pill Bottle Images | Free Photos, PNG Stickers, Wallpapers &amp; Backgrounds -  rawpixe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51881" y="2974440"/>
            <a:ext cx="1772590" cy="177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8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32631" y="4795362"/>
            <a:ext cx="1839523" cy="17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81" descr="Free false error is missing vector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33708" y="4538569"/>
            <a:ext cx="2274246" cy="227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8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48649" y="1536137"/>
            <a:ext cx="1268455" cy="1427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8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8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8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8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6" name="Google Shape;1116;p82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7" name="Google Shape;1117;p82"/>
          <p:cNvSpPr txBox="1"/>
          <p:nvPr/>
        </p:nvSpPr>
        <p:spPr>
          <a:xfrm>
            <a:off x="228762" y="781324"/>
            <a:ext cx="31063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HIV and syphilis</a:t>
            </a:r>
            <a:endParaRPr/>
          </a:p>
        </p:txBody>
      </p:sp>
      <p:cxnSp>
        <p:nvCxnSpPr>
          <p:cNvPr id="1118" name="Google Shape;1118;p82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9" name="Google Shape;1119;p82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Science</a:t>
            </a:r>
            <a:endParaRPr/>
          </a:p>
        </p:txBody>
      </p:sp>
      <p:sp>
        <p:nvSpPr>
          <p:cNvPr id="1120" name="Google Shape;1120;p82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121" name="Google Shape;1121;p82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122" name="Google Shape;1122;p82"/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cxnSp>
        <p:nvCxnSpPr>
          <p:cNvPr id="1123" name="Google Shape;1123;p82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4" name="Google Shape;1124;p82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25" name="Google Shape;1125;p82" descr="Free anatomy brain cross-section vec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306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82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27" name="Google Shape;1127;p82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82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759944" y="6604029"/>
            <a:ext cx="874109" cy="132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82" descr="Free doctor female doctor secretary illustration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3167616" y="6617263"/>
            <a:ext cx="1050522" cy="1300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2"/>
          <p:cNvSpPr txBox="1"/>
          <p:nvPr/>
        </p:nvSpPr>
        <p:spPr>
          <a:xfrm>
            <a:off x="122965" y="1513987"/>
            <a:ext cx="4407565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a long time, HIV destroys the defense system of your body. Your body becomes weak and can no longer fight off normal illnesses.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Syphilis can travel to your brain and organs and damage them, if it is not treated for a long time.</a:t>
            </a:r>
            <a:endParaRPr/>
          </a:p>
        </p:txBody>
      </p:sp>
      <p:pic>
        <p:nvPicPr>
          <p:cNvPr id="1131" name="Google Shape;1131;p82" descr="EL SISTEMA INMUNOLÓGICO ( PARA NIÑOS. )"/>
          <p:cNvPicPr preferRelativeResize="0"/>
          <p:nvPr/>
        </p:nvPicPr>
        <p:blipFill rotWithShape="1">
          <a:blip r:embed="rId11">
            <a:alphaModFix/>
          </a:blip>
          <a:srcRect l="50560"/>
          <a:stretch/>
        </p:blipFill>
        <p:spPr>
          <a:xfrm>
            <a:off x="1103524" y="2871251"/>
            <a:ext cx="226035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8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83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1664960" y="6552450"/>
            <a:ext cx="1054188" cy="13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8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8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8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2" name="Google Shape;1142;p83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3" name="Google Shape;1143;p83"/>
          <p:cNvSpPr txBox="1"/>
          <p:nvPr/>
        </p:nvSpPr>
        <p:spPr>
          <a:xfrm>
            <a:off x="1192349" y="1187047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Tuberculosis</a:t>
            </a:r>
            <a:endParaRPr/>
          </a:p>
        </p:txBody>
      </p:sp>
      <p:cxnSp>
        <p:nvCxnSpPr>
          <p:cNvPr id="1144" name="Google Shape;1144;p83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5" name="Google Shape;1145;p83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/>
          </a:p>
        </p:txBody>
      </p:sp>
      <p:pic>
        <p:nvPicPr>
          <p:cNvPr id="1146" name="Google Shape;1146;p83" descr="Free doctor female doctor secretary illustration">
            <a:hlinkClick r:id="rId6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7" name="Google Shape;1147;p83"/>
          <p:cNvCxnSpPr/>
          <p:nvPr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8" name="Google Shape;1148;p83"/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149" name="Google Shape;1149;p83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150" name="Google Shape;1150;p83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151" name="Google Shape;1151;p83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2" name="Google Shape;1152;p83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3" name="Google Shape;1153;p83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314672" y="6591505"/>
            <a:ext cx="877678" cy="133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83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83" descr="A drawing of a hut and a person&#10;&#10;Description automatically generated">
            <a:hlinkClick r:id="rId6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3"/>
          <p:cNvSpPr txBox="1"/>
          <p:nvPr/>
        </p:nvSpPr>
        <p:spPr>
          <a:xfrm>
            <a:off x="154081" y="1640305"/>
            <a:ext cx="4407565" cy="618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Tuberculosis is an infection in your lungs. It is spread through the air by coughing. It can be in your body for many years before making you sick.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woman with tuberculosis is at higher risk for illness during pregnancy and miscarriages.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7" name="Google Shape;1157;p83" descr="Free cough disease cold illustration"/>
          <p:cNvPicPr preferRelativeResize="0"/>
          <p:nvPr/>
        </p:nvPicPr>
        <p:blipFill rotWithShape="1">
          <a:blip r:embed="rId11">
            <a:alphaModFix/>
          </a:blip>
          <a:srcRect l="29408" t="8690" r="13687"/>
          <a:stretch/>
        </p:blipFill>
        <p:spPr>
          <a:xfrm>
            <a:off x="2652196" y="3031611"/>
            <a:ext cx="1905889" cy="2291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8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4581" y="3284603"/>
            <a:ext cx="2545109" cy="204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8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8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8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7" name="Google Shape;1167;p84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8" name="Google Shape;1168;p84"/>
          <p:cNvSpPr txBox="1"/>
          <p:nvPr/>
        </p:nvSpPr>
        <p:spPr>
          <a:xfrm>
            <a:off x="368413" y="709960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Tuberculosis</a:t>
            </a:r>
            <a:endParaRPr/>
          </a:p>
        </p:txBody>
      </p:sp>
      <p:cxnSp>
        <p:nvCxnSpPr>
          <p:cNvPr id="1169" name="Google Shape;1169;p84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0" name="Google Shape;1170;p84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171" name="Google Shape;1171;p84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172" name="Google Shape;1172;p84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173" name="Google Shape;1173;p84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174" name="Google Shape;1174;p84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5" name="Google Shape;1175;p84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6" name="Google Shape;1176;p84" descr="Free symptoms aedes aegypti disease illustration"/>
          <p:cNvPicPr preferRelativeResize="0"/>
          <p:nvPr/>
        </p:nvPicPr>
        <p:blipFill rotWithShape="1">
          <a:blip r:embed="rId4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7" name="Google Shape;1177;p84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8" name="Google Shape;1178;p84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84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t="1965"/>
          <a:stretch/>
        </p:blipFill>
        <p:spPr>
          <a:xfrm>
            <a:off x="1708889" y="6628452"/>
            <a:ext cx="1054188" cy="130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84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84"/>
          <p:cNvSpPr txBox="1"/>
          <p:nvPr/>
        </p:nvSpPr>
        <p:spPr>
          <a:xfrm>
            <a:off x="82217" y="1437715"/>
            <a:ext cx="4407565" cy="575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Fever or chills       Cough for 3+ weeks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Sweating at night      Tired, not hungry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Pain when you breathe    Weight loss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2" name="Google Shape;1182;p84" descr="Free fatigue work work from home illustration"/>
          <p:cNvPicPr preferRelativeResize="0"/>
          <p:nvPr/>
        </p:nvPicPr>
        <p:blipFill rotWithShape="1">
          <a:blip r:embed="rId11">
            <a:alphaModFix/>
          </a:blip>
          <a:srcRect t="30542" r="51852"/>
          <a:stretch/>
        </p:blipFill>
        <p:spPr>
          <a:xfrm>
            <a:off x="2659936" y="3326851"/>
            <a:ext cx="1295376" cy="12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84" descr="Sweaty people png graphic clipart design 23258247 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8925" y="3333937"/>
            <a:ext cx="835627" cy="123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84" descr="Free cough disease cold illustration"/>
          <p:cNvPicPr preferRelativeResize="0"/>
          <p:nvPr/>
        </p:nvPicPr>
        <p:blipFill rotWithShape="1">
          <a:blip r:embed="rId13">
            <a:alphaModFix/>
          </a:blip>
          <a:srcRect l="29408" t="8690" r="13687"/>
          <a:stretch/>
        </p:blipFill>
        <p:spPr>
          <a:xfrm>
            <a:off x="2630447" y="1484829"/>
            <a:ext cx="1279849" cy="153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84" descr="Vector Illustration Female Anorexia Women Bulimia Stock Illustration -  Download Image Now - Abdomen, Slim, Teenage Girls - iStock"/>
          <p:cNvPicPr preferRelativeResize="0"/>
          <p:nvPr/>
        </p:nvPicPr>
        <p:blipFill rotWithShape="1">
          <a:blip r:embed="rId14">
            <a:alphaModFix/>
          </a:blip>
          <a:srcRect l="61208" b="35665"/>
          <a:stretch/>
        </p:blipFill>
        <p:spPr>
          <a:xfrm>
            <a:off x="3080743" y="4938674"/>
            <a:ext cx="583141" cy="111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8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4480" y="4826137"/>
            <a:ext cx="799578" cy="1309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8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3358" y="1572482"/>
            <a:ext cx="1445531" cy="14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8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85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2959248" y="44893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8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8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8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8" name="Google Shape;1198;p85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9" name="Google Shape;1199;p85"/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Tuberculosis</a:t>
            </a:r>
            <a:endParaRPr/>
          </a:p>
        </p:txBody>
      </p:sp>
      <p:cxnSp>
        <p:nvCxnSpPr>
          <p:cNvPr id="1200" name="Google Shape;1200;p85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1" name="Google Shape;1201;p85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202" name="Google Shape;1202;p85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203" name="Google Shape;1203;p85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204" name="Google Shape;1204;p85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205" name="Google Shape;1205;p85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6" name="Google Shape;1206;p85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7" name="Google Shape;1207;p85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08" name="Google Shape;1208;p85" descr="Free arrows right next vector">
            <a:hlinkClick r:id="rId3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85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772286" y="6641356"/>
            <a:ext cx="877678" cy="133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85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85"/>
          <p:cNvSpPr txBox="1"/>
          <p:nvPr/>
        </p:nvSpPr>
        <p:spPr>
          <a:xfrm>
            <a:off x="124165" y="1612195"/>
            <a:ext cx="4407565" cy="544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Tuberculosis is curable. It needs to be treated by a doctor.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treatment takes 6 to 12 months and must be followed to the end, even if you feel better.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Pregnant women can get treatment.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2" name="Google Shape;1212;p85" descr="Free doctor female doctor secretary illustr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392" y="4081104"/>
            <a:ext cx="1097792" cy="138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85" descr="Free birth child faith vect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67309" y="4057044"/>
            <a:ext cx="786546" cy="143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5" descr="Pill Bottle Images | Free Photos, PNG Stickers, Wallpapers &amp; Backgrounds -  rawpixe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65566" y="4563427"/>
            <a:ext cx="1307103" cy="130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5" descr="Yearly Calendar Stock Illustrations – 6,770 Yearly Calendar Stock  Illustrations, Vectors &amp; Clipart - Dreamstime"/>
          <p:cNvPicPr preferRelativeResize="0"/>
          <p:nvPr/>
        </p:nvPicPr>
        <p:blipFill rotWithShape="1">
          <a:blip r:embed="rId13">
            <a:alphaModFix/>
          </a:blip>
          <a:srcRect t="13735"/>
          <a:stretch/>
        </p:blipFill>
        <p:spPr>
          <a:xfrm>
            <a:off x="2405757" y="3273560"/>
            <a:ext cx="2060389" cy="1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85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8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8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8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86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6" name="Google Shape;1226;p86"/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Tuberculosis</a:t>
            </a:r>
            <a:endParaRPr/>
          </a:p>
        </p:txBody>
      </p:sp>
      <p:cxnSp>
        <p:nvCxnSpPr>
          <p:cNvPr id="1227" name="Google Shape;1227;p86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8" name="Google Shape;1228;p86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Science</a:t>
            </a:r>
            <a:endParaRPr/>
          </a:p>
        </p:txBody>
      </p:sp>
      <p:sp>
        <p:nvSpPr>
          <p:cNvPr id="1229" name="Google Shape;1229;p86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230" name="Google Shape;1230;p86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231" name="Google Shape;1231;p86"/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cxnSp>
        <p:nvCxnSpPr>
          <p:cNvPr id="1232" name="Google Shape;1232;p86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3" name="Google Shape;1233;p86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4" name="Google Shape;1234;p86" descr="Free anatomy brain cross-section vec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306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5" name="Google Shape;1235;p86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6" name="Google Shape;1236;p86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2965" y="690667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86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776451" y="6576212"/>
            <a:ext cx="877678" cy="133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6" descr="Free doctor female doctor secretary illustration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3209880" y="6603559"/>
            <a:ext cx="1054188" cy="1304768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86"/>
          <p:cNvSpPr txBox="1"/>
          <p:nvPr/>
        </p:nvSpPr>
        <p:spPr>
          <a:xfrm>
            <a:off x="82217" y="1484454"/>
            <a:ext cx="4407565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Tuberculosis is a bacteria that lives in the lungs. When it starts to reproduce, it damages your lungs and makes it difficult to breathe.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0" name="Google Shape;1240;p86" descr="A Man Having Chronic Obstructive Pulmonary Disease Illustration Royalty  Free SVG, Cliparts, Vectors, and Stock Illustration. Image 103863582.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084" y="3193316"/>
            <a:ext cx="4343236" cy="267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8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8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87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8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8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1" name="Google Shape;1251;p87"/>
          <p:cNvCxnSpPr/>
          <p:nvPr/>
        </p:nvCxnSpPr>
        <p:spPr>
          <a:xfrm>
            <a:off x="0" y="7812731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2" name="Google Shape;1252;p87"/>
          <p:cNvSpPr txBox="1"/>
          <p:nvPr/>
        </p:nvSpPr>
        <p:spPr>
          <a:xfrm>
            <a:off x="1971041" y="6711530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Violent thoughts</a:t>
            </a:r>
            <a:endParaRPr/>
          </a:p>
        </p:txBody>
      </p:sp>
      <p:cxnSp>
        <p:nvCxnSpPr>
          <p:cNvPr id="1253" name="Google Shape;1253;p87"/>
          <p:cNvCxnSpPr/>
          <p:nvPr/>
        </p:nvCxnSpPr>
        <p:spPr>
          <a:xfrm>
            <a:off x="2243663" y="1167940"/>
            <a:ext cx="0" cy="5922782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4" name="Google Shape;1254;p87"/>
          <p:cNvSpPr txBox="1"/>
          <p:nvPr/>
        </p:nvSpPr>
        <p:spPr>
          <a:xfrm>
            <a:off x="2279851" y="3775914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Chest pain</a:t>
            </a:r>
            <a:endParaRPr/>
          </a:p>
        </p:txBody>
      </p:sp>
      <p:sp>
        <p:nvSpPr>
          <p:cNvPr id="1255" name="Google Shape;1255;p87"/>
          <p:cNvSpPr txBox="1"/>
          <p:nvPr/>
        </p:nvSpPr>
        <p:spPr>
          <a:xfrm>
            <a:off x="25887" y="7259999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256" name="Google Shape;1256;p87"/>
          <p:cNvSpPr txBox="1"/>
          <p:nvPr/>
        </p:nvSpPr>
        <p:spPr>
          <a:xfrm>
            <a:off x="400121" y="6704825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Seizures</a:t>
            </a:r>
            <a:endParaRPr dirty="0"/>
          </a:p>
        </p:txBody>
      </p:sp>
      <p:cxnSp>
        <p:nvCxnSpPr>
          <p:cNvPr id="1257" name="Google Shape;1257;p87"/>
          <p:cNvCxnSpPr/>
          <p:nvPr/>
        </p:nvCxnSpPr>
        <p:spPr>
          <a:xfrm>
            <a:off x="8953" y="709072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8" name="Google Shape;1258;p87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1259" name="Google Shape;1259;p87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0" name="Google Shape;1260;p87"/>
          <p:cNvCxnSpPr/>
          <p:nvPr/>
        </p:nvCxnSpPr>
        <p:spPr>
          <a:xfrm>
            <a:off x="96253" y="4155680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1" name="Google Shape;1261;p87"/>
          <p:cNvSpPr txBox="1"/>
          <p:nvPr/>
        </p:nvSpPr>
        <p:spPr>
          <a:xfrm>
            <a:off x="-297193" y="3771563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Trouble breathing</a:t>
            </a:r>
            <a:endParaRPr/>
          </a:p>
        </p:txBody>
      </p:sp>
      <p:pic>
        <p:nvPicPr>
          <p:cNvPr id="1262" name="Google Shape;1262;p87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18890" y="7338206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87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0121" y="1317198"/>
            <a:ext cx="1275161" cy="26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87" descr="A cartoon of a person with lightning bolts&#10;&#10;Description automatically generated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19845"/>
          <a:stretch/>
        </p:blipFill>
        <p:spPr>
          <a:xfrm>
            <a:off x="2395211" y="1522419"/>
            <a:ext cx="1989527" cy="225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87" descr="A cartoon of a ambulance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87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677" y="4771124"/>
            <a:ext cx="2080149" cy="150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87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93800" y="4662547"/>
            <a:ext cx="2238349" cy="181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8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88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8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8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7" name="Google Shape;1277;p88"/>
          <p:cNvCxnSpPr/>
          <p:nvPr/>
        </p:nvCxnSpPr>
        <p:spPr>
          <a:xfrm>
            <a:off x="0" y="7812731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8" name="Google Shape;1278;p88"/>
          <p:cNvSpPr txBox="1"/>
          <p:nvPr/>
        </p:nvSpPr>
        <p:spPr>
          <a:xfrm>
            <a:off x="2399416" y="5291491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Fever</a:t>
            </a:r>
            <a:endParaRPr/>
          </a:p>
        </p:txBody>
      </p:sp>
      <p:cxnSp>
        <p:nvCxnSpPr>
          <p:cNvPr id="1279" name="Google Shape;1279;p88"/>
          <p:cNvCxnSpPr/>
          <p:nvPr/>
        </p:nvCxnSpPr>
        <p:spPr>
          <a:xfrm>
            <a:off x="2264831" y="1152641"/>
            <a:ext cx="42337" cy="664479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0" name="Google Shape;1280;p88"/>
          <p:cNvSpPr txBox="1"/>
          <p:nvPr/>
        </p:nvSpPr>
        <p:spPr>
          <a:xfrm>
            <a:off x="-297193" y="5309942"/>
            <a:ext cx="28801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 and swollen leg</a:t>
            </a:r>
            <a:endParaRPr/>
          </a:p>
        </p:txBody>
      </p:sp>
      <p:sp>
        <p:nvSpPr>
          <p:cNvPr id="1281" name="Google Shape;1281;p88"/>
          <p:cNvSpPr txBox="1"/>
          <p:nvPr/>
        </p:nvSpPr>
        <p:spPr>
          <a:xfrm>
            <a:off x="2286000" y="2726063"/>
            <a:ext cx="24985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Foul-smelling vaginal discharge</a:t>
            </a:r>
            <a:endParaRPr/>
          </a:p>
        </p:txBody>
      </p:sp>
      <p:sp>
        <p:nvSpPr>
          <p:cNvPr id="1282" name="Google Shape;1282;p88"/>
          <p:cNvSpPr txBox="1"/>
          <p:nvPr/>
        </p:nvSpPr>
        <p:spPr>
          <a:xfrm>
            <a:off x="98876" y="2704236"/>
            <a:ext cx="288019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Excess vaginal bleeding</a:t>
            </a:r>
            <a:endParaRPr/>
          </a:p>
        </p:txBody>
      </p:sp>
      <p:sp>
        <p:nvSpPr>
          <p:cNvPr id="1283" name="Google Shape;1283;p88"/>
          <p:cNvSpPr txBox="1"/>
          <p:nvPr/>
        </p:nvSpPr>
        <p:spPr>
          <a:xfrm>
            <a:off x="8955" y="7464572"/>
            <a:ext cx="28801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Incision won’t heal</a:t>
            </a:r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96253" y="5676301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5" name="Google Shape;1285;p88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6" name="Google Shape;1286;p88"/>
          <p:cNvCxnSpPr/>
          <p:nvPr/>
        </p:nvCxnSpPr>
        <p:spPr>
          <a:xfrm>
            <a:off x="96253" y="339013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7" name="Google Shape;1287;p88"/>
          <p:cNvSpPr txBox="1"/>
          <p:nvPr/>
        </p:nvSpPr>
        <p:spPr>
          <a:xfrm>
            <a:off x="8954" y="28007"/>
            <a:ext cx="28802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the clinic </a:t>
            </a: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this week </a:t>
            </a: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if you have any of these symptoms</a:t>
            </a:r>
            <a:endParaRPr/>
          </a:p>
        </p:txBody>
      </p:sp>
      <p:sp>
        <p:nvSpPr>
          <p:cNvPr id="1288" name="Google Shape;1288;p88"/>
          <p:cNvSpPr txBox="1"/>
          <p:nvPr/>
        </p:nvSpPr>
        <p:spPr>
          <a:xfrm>
            <a:off x="2332536" y="7449183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headache</a:t>
            </a:r>
            <a:endParaRPr/>
          </a:p>
        </p:txBody>
      </p:sp>
      <p:pic>
        <p:nvPicPr>
          <p:cNvPr id="1289" name="Google Shape;1289;p88" descr="Free doctor female doctor secretary illustration"/>
          <p:cNvPicPr preferRelativeResize="0"/>
          <p:nvPr/>
        </p:nvPicPr>
        <p:blipFill rotWithShape="1">
          <a:blip r:embed="rId5">
            <a:alphaModFix/>
          </a:blip>
          <a:srcRect t="3173"/>
          <a:stretch/>
        </p:blipFill>
        <p:spPr>
          <a:xfrm>
            <a:off x="3070727" y="28007"/>
            <a:ext cx="925978" cy="113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88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7315" y="1339538"/>
            <a:ext cx="1982222" cy="138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88" descr="Primary Intestinal Lymphangiectasia - wikidoc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0947" y="3690696"/>
            <a:ext cx="1259270" cy="159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88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83006" y="3792959"/>
            <a:ext cx="1489718" cy="14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88" descr="Free headache woman sad illustration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531399" y="5991083"/>
            <a:ext cx="1846314" cy="143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88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16431" y="1384486"/>
            <a:ext cx="2034275" cy="13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88">
            <a:hlinkClick r:id="rId16" action="ppaction://hlinksldjump"/>
          </p:cNvPr>
          <p:cNvPicPr preferRelativeResize="0"/>
          <p:nvPr/>
        </p:nvPicPr>
        <p:blipFill rotWithShape="1">
          <a:blip r:embed="rId17">
            <a:alphaModFix/>
          </a:blip>
          <a:srcRect l="10838" r="7578"/>
          <a:stretch/>
        </p:blipFill>
        <p:spPr>
          <a:xfrm>
            <a:off x="118536" y="5995240"/>
            <a:ext cx="1939332" cy="144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8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8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8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4" name="Google Shape;1304;p89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5" name="Google Shape;1305;p89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306" name="Google Shape;1306;p89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Trouble breathing</a:t>
            </a:r>
            <a:endParaRPr/>
          </a:p>
        </p:txBody>
      </p:sp>
      <p:cxnSp>
        <p:nvCxnSpPr>
          <p:cNvPr id="1307" name="Google Shape;1307;p89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8" name="Google Shape;1308;p89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9" name="Google Shape;1309;p89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0" name="Google Shape;1310;p89"/>
          <p:cNvSpPr txBox="1"/>
          <p:nvPr/>
        </p:nvSpPr>
        <p:spPr>
          <a:xfrm>
            <a:off x="20056" y="1598579"/>
            <a:ext cx="455194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can’t get enough air when you breathe, or your chest or throat is tight, or you can’t breathe when you’re lying down</a:t>
            </a:r>
            <a:endParaRPr/>
          </a:p>
        </p:txBody>
      </p:sp>
      <p:sp>
        <p:nvSpPr>
          <p:cNvPr id="1311" name="Google Shape;1311;p89"/>
          <p:cNvSpPr txBox="1"/>
          <p:nvPr/>
        </p:nvSpPr>
        <p:spPr>
          <a:xfrm>
            <a:off x="56688" y="4400253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swelling, chest pain, headache, dizziness, changes in vision, or a fast heartbeat</a:t>
            </a:r>
            <a:endParaRPr/>
          </a:p>
        </p:txBody>
      </p:sp>
      <p:sp>
        <p:nvSpPr>
          <p:cNvPr id="1312" name="Google Shape;1312;p89"/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eclampsia: a medical emergency</a:t>
            </a:r>
            <a:endParaRPr/>
          </a:p>
        </p:txBody>
      </p:sp>
      <p:pic>
        <p:nvPicPr>
          <p:cNvPr id="1313" name="Google Shape;1313;p89" descr="Free arrows right next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370" y="3078205"/>
            <a:ext cx="694185" cy="14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89" descr="Free bed hospital medical vector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2169761" y="3167107"/>
            <a:ext cx="1559857" cy="135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8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06215" y="3207840"/>
            <a:ext cx="1146178" cy="83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89" descr="Free blood pressure measuring machine blood pressure health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25301" y="6457065"/>
            <a:ext cx="1741454" cy="12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89" descr="A cartoon of a ambulance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89"/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 postpartum</a:t>
            </a:r>
            <a:endParaRPr/>
          </a:p>
        </p:txBody>
      </p:sp>
      <p:pic>
        <p:nvPicPr>
          <p:cNvPr id="1320" name="Google Shape;1320;p89" descr="A red and white triangle sign with a black exclamation mark&#10;&#10;Description automatically generated">
            <a:hlinkClick r:id="rId9" action="ppaction://hlinksldjump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86874" y="6220974"/>
            <a:ext cx="1098322" cy="94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8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Google Shape;132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5472" y="2659215"/>
            <a:ext cx="1146320" cy="187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90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90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90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1" name="Google Shape;1331;p90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2" name="Google Shape;1332;p90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333" name="Google Shape;1333;p90"/>
          <p:cNvSpPr txBox="1"/>
          <p:nvPr/>
        </p:nvSpPr>
        <p:spPr>
          <a:xfrm>
            <a:off x="1344552" y="1234972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Chest pain</a:t>
            </a:r>
            <a:endParaRPr/>
          </a:p>
        </p:txBody>
      </p:sp>
      <p:cxnSp>
        <p:nvCxnSpPr>
          <p:cNvPr id="1334" name="Google Shape;1334;p90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5" name="Google Shape;1335;p90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6" name="Google Shape;1336;p90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7" name="Google Shape;1337;p90"/>
          <p:cNvSpPr txBox="1"/>
          <p:nvPr/>
        </p:nvSpPr>
        <p:spPr>
          <a:xfrm>
            <a:off x="-46145" y="1548212"/>
            <a:ext cx="465160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symptom like fast or irregular heartbeat, pain that moves to your arm or neck, tightness in chest, </a:t>
            </a:r>
            <a:endParaRPr/>
          </a:p>
        </p:txBody>
      </p:sp>
      <p:sp>
        <p:nvSpPr>
          <p:cNvPr id="1338" name="Google Shape;1338;p90"/>
          <p:cNvSpPr txBox="1"/>
          <p:nvPr/>
        </p:nvSpPr>
        <p:spPr>
          <a:xfrm>
            <a:off x="34696" y="4440405"/>
            <a:ext cx="46246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sudden onset, swelling, dizziness or confusion, trouble breathing, headache. </a:t>
            </a:r>
            <a:endParaRPr/>
          </a:p>
        </p:txBody>
      </p:sp>
      <p:sp>
        <p:nvSpPr>
          <p:cNvPr id="1339" name="Google Shape;1339;p90"/>
          <p:cNvSpPr txBox="1"/>
          <p:nvPr/>
        </p:nvSpPr>
        <p:spPr>
          <a:xfrm>
            <a:off x="34696" y="5665726"/>
            <a:ext cx="460426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heart attack or a blockage in your lungs</a:t>
            </a:r>
            <a:endParaRPr/>
          </a:p>
        </p:txBody>
      </p:sp>
      <p:pic>
        <p:nvPicPr>
          <p:cNvPr id="1340" name="Google Shape;1340;p90" descr="Free anatomical healthcare heart vect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933" y="6459763"/>
            <a:ext cx="861238" cy="125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90" descr="Free anatomy lungs breathing vect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8214" y="6446569"/>
            <a:ext cx="977233" cy="127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90" descr="A cartoon of a ambulanc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90"/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 postpartum</a:t>
            </a:r>
            <a:endParaRPr/>
          </a:p>
        </p:txBody>
      </p:sp>
      <p:pic>
        <p:nvPicPr>
          <p:cNvPr id="1344" name="Google Shape;1344;p90" descr="Free arrows right next vector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90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6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46"/>
          <p:cNvCxnSpPr/>
          <p:nvPr/>
        </p:nvCxnSpPr>
        <p:spPr>
          <a:xfrm>
            <a:off x="107351" y="407209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46"/>
          <p:cNvSpPr txBox="1"/>
          <p:nvPr/>
        </p:nvSpPr>
        <p:spPr>
          <a:xfrm>
            <a:off x="1036374" y="7366180"/>
            <a:ext cx="2830286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Dangerous conditions during pregnancy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71" name="Google Shape;171;p46" descr="A cartoon of a ambulance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527" y="1455732"/>
            <a:ext cx="2911197" cy="159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6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10" y="4744876"/>
            <a:ext cx="1983516" cy="250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6" descr="Free birth child faith vector">
            <a:hlinkClick r:id="rId5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96088" y="1051550"/>
            <a:ext cx="1079686" cy="1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6"/>
          <p:cNvSpPr txBox="1"/>
          <p:nvPr/>
        </p:nvSpPr>
        <p:spPr>
          <a:xfrm>
            <a:off x="835402" y="3150730"/>
            <a:ext cx="298691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Dangerous symptoms during pregnancy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46" descr="Free birth child faith vector">
            <a:hlinkClick r:id="rId7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08963" y="4644234"/>
            <a:ext cx="1421149" cy="2591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46"/>
          <p:cNvCxnSpPr/>
          <p:nvPr/>
        </p:nvCxnSpPr>
        <p:spPr>
          <a:xfrm>
            <a:off x="107351" y="817083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7" name="Google Shape;177;p46" descr="A red and white triangle sign with a black exclamation m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28020" y="318712"/>
            <a:ext cx="1098322" cy="94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351;p9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9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9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4" name="Google Shape;1354;p91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5" name="Google Shape;1355;p91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356" name="Google Shape;1356;p91"/>
          <p:cNvSpPr txBox="1"/>
          <p:nvPr/>
        </p:nvSpPr>
        <p:spPr>
          <a:xfrm>
            <a:off x="1490994" y="1239961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Seizures</a:t>
            </a:r>
            <a:endParaRPr/>
          </a:p>
        </p:txBody>
      </p:sp>
      <p:cxnSp>
        <p:nvCxnSpPr>
          <p:cNvPr id="1357" name="Google Shape;1357;p91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8" name="Google Shape;1358;p91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9" name="Google Shape;1359;p91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60" name="Google Shape;1360;p91" descr="A cartoon of a ambulan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91"/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 postpartum</a:t>
            </a:r>
            <a:endParaRPr/>
          </a:p>
        </p:txBody>
      </p:sp>
      <p:sp>
        <p:nvSpPr>
          <p:cNvPr id="1362" name="Google Shape;1362;p91"/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eclampsia: a medical emergency</a:t>
            </a:r>
            <a:endParaRPr/>
          </a:p>
        </p:txBody>
      </p:sp>
      <p:pic>
        <p:nvPicPr>
          <p:cNvPr id="1363" name="Google Shape;1363;p91" descr="Free blood pressure measuring machine blood pressure health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5301" y="6457065"/>
            <a:ext cx="1741454" cy="12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91" descr="A red and white triangle sign with a black exclamation mark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86874" y="6220974"/>
            <a:ext cx="1098322" cy="94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91" descr="Free arrows right next vector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47713" y="3607531"/>
            <a:ext cx="2516154" cy="1826129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91"/>
          <p:cNvSpPr txBox="1"/>
          <p:nvPr/>
        </p:nvSpPr>
        <p:spPr>
          <a:xfrm>
            <a:off x="125214" y="1888779"/>
            <a:ext cx="465160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suddenly lose consciousness and have a seizure – your body becomes stiff and shakes and convulses.</a:t>
            </a:r>
            <a:endParaRPr/>
          </a:p>
        </p:txBody>
      </p:sp>
      <p:pic>
        <p:nvPicPr>
          <p:cNvPr id="1368" name="Google Shape;1368;p9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9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9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7" name="Google Shape;1377;p92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8" name="Google Shape;1378;p92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379" name="Google Shape;1379;p92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Violent thoughts</a:t>
            </a:r>
            <a:endParaRPr/>
          </a:p>
        </p:txBody>
      </p:sp>
      <p:cxnSp>
        <p:nvCxnSpPr>
          <p:cNvPr id="1380" name="Google Shape;1380;p92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1" name="Google Shape;1381;p92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2" name="Google Shape;1382;p92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83" name="Google Shape;1383;p92" descr="A cartoon of a ambulan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92"/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 postpartum</a:t>
            </a:r>
            <a:endParaRPr/>
          </a:p>
        </p:txBody>
      </p:sp>
      <p:pic>
        <p:nvPicPr>
          <p:cNvPr id="1385" name="Google Shape;1385;p92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92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2" r="-376" b="9939"/>
          <a:stretch/>
        </p:blipFill>
        <p:spPr>
          <a:xfrm>
            <a:off x="1694233" y="6429206"/>
            <a:ext cx="1065009" cy="1336611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/>
        </p:nvSpPr>
        <p:spPr>
          <a:xfrm>
            <a:off x="458017" y="5620813"/>
            <a:ext cx="47421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post-partum depression</a:t>
            </a:r>
            <a:endParaRPr/>
          </a:p>
        </p:txBody>
      </p:sp>
      <p:pic>
        <p:nvPicPr>
          <p:cNvPr id="1388" name="Google Shape;1388;p92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2056" y="3360630"/>
            <a:ext cx="2675949" cy="217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92"/>
          <p:cNvSpPr txBox="1"/>
          <p:nvPr/>
        </p:nvSpPr>
        <p:spPr>
          <a:xfrm>
            <a:off x="56688" y="1878086"/>
            <a:ext cx="451531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have unusual thoughts about hurting yourself or your baby. You might not feel like yourself.</a:t>
            </a:r>
            <a:endParaRPr/>
          </a:p>
        </p:txBody>
      </p:sp>
      <p:pic>
        <p:nvPicPr>
          <p:cNvPr id="1390" name="Google Shape;1390;p92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Google Shape;1396;p93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93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93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9" name="Google Shape;1399;p93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0" name="Google Shape;1400;p93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401" name="Google Shape;1401;p93"/>
          <p:cNvSpPr txBox="1"/>
          <p:nvPr/>
        </p:nvSpPr>
        <p:spPr>
          <a:xfrm>
            <a:off x="449699" y="1245119"/>
            <a:ext cx="44445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Excess vaginal bleeding</a:t>
            </a:r>
            <a:endParaRPr/>
          </a:p>
        </p:txBody>
      </p:sp>
      <p:cxnSp>
        <p:nvCxnSpPr>
          <p:cNvPr id="1402" name="Google Shape;1402;p93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93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4" name="Google Shape;1404;p93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5" name="Google Shape;1405;p93"/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the clinic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this week </a:t>
            </a: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if you have any of these symptoms postpartum</a:t>
            </a:r>
            <a:endParaRPr/>
          </a:p>
        </p:txBody>
      </p:sp>
      <p:pic>
        <p:nvPicPr>
          <p:cNvPr id="1406" name="Google Shape;1406;p93" descr="Free doctor female doctor secretary illustration"/>
          <p:cNvPicPr preferRelativeResize="0"/>
          <p:nvPr/>
        </p:nvPicPr>
        <p:blipFill rotWithShape="1">
          <a:blip r:embed="rId4">
            <a:alphaModFix/>
          </a:blip>
          <a:srcRect t="3173"/>
          <a:stretch/>
        </p:blipFill>
        <p:spPr>
          <a:xfrm>
            <a:off x="3070727" y="28007"/>
            <a:ext cx="925978" cy="113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93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93"/>
          <p:cNvSpPr txBox="1"/>
          <p:nvPr/>
        </p:nvSpPr>
        <p:spPr>
          <a:xfrm>
            <a:off x="142699" y="5911620"/>
            <a:ext cx="279290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could lose consciousness or even die if you lose too much blood</a:t>
            </a:r>
            <a:endParaRPr/>
          </a:p>
        </p:txBody>
      </p:sp>
      <p:pic>
        <p:nvPicPr>
          <p:cNvPr id="1409" name="Google Shape;1409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14679" y="3858431"/>
            <a:ext cx="1982222" cy="13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93"/>
          <p:cNvSpPr txBox="1"/>
          <p:nvPr/>
        </p:nvSpPr>
        <p:spPr>
          <a:xfrm>
            <a:off x="142699" y="1822614"/>
            <a:ext cx="451531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have bleeding from your vagina after giving birth, like menstruation. It might be a lot of blood or continue for a long time.</a:t>
            </a:r>
            <a:endParaRPr/>
          </a:p>
        </p:txBody>
      </p:sp>
      <p:pic>
        <p:nvPicPr>
          <p:cNvPr id="1411" name="Google Shape;1411;p93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71970" y="5726954"/>
            <a:ext cx="1610037" cy="184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93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9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9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9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1" name="Google Shape;1421;p94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2" name="Google Shape;1422;p94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423" name="Google Shape;1423;p94"/>
          <p:cNvSpPr txBox="1"/>
          <p:nvPr/>
        </p:nvSpPr>
        <p:spPr>
          <a:xfrm>
            <a:off x="280554" y="1254372"/>
            <a:ext cx="5397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Foul-smelling vaginal discharge</a:t>
            </a:r>
            <a:endParaRPr/>
          </a:p>
        </p:txBody>
      </p:sp>
      <p:cxnSp>
        <p:nvCxnSpPr>
          <p:cNvPr id="1424" name="Google Shape;1424;p94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5" name="Google Shape;1425;p94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6" name="Google Shape;1426;p94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7" name="Google Shape;1427;p94" descr="Free doctor female doctor secretary illustration"/>
          <p:cNvPicPr preferRelativeResize="0"/>
          <p:nvPr/>
        </p:nvPicPr>
        <p:blipFill rotWithShape="1">
          <a:blip r:embed="rId4">
            <a:alphaModFix/>
          </a:blip>
          <a:srcRect t="3173"/>
          <a:stretch/>
        </p:blipFill>
        <p:spPr>
          <a:xfrm>
            <a:off x="3070727" y="28007"/>
            <a:ext cx="925978" cy="1131938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94"/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the clinic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this week </a:t>
            </a: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if you have any of these symptoms postpartum</a:t>
            </a:r>
            <a:endParaRPr/>
          </a:p>
        </p:txBody>
      </p:sp>
      <p:pic>
        <p:nvPicPr>
          <p:cNvPr id="1429" name="Google Shape;1429;p94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94"/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infection inside of your body </a:t>
            </a:r>
            <a:endParaRPr/>
          </a:p>
        </p:txBody>
      </p:sp>
      <p:pic>
        <p:nvPicPr>
          <p:cNvPr id="1431" name="Google Shape;1431;p94" descr="Free belly stomach pain pains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24998" t="38848" r="20547" b="8675"/>
          <a:stretch/>
        </p:blipFill>
        <p:spPr>
          <a:xfrm>
            <a:off x="2680024" y="6019993"/>
            <a:ext cx="1905159" cy="150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9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77372" y="3993862"/>
            <a:ext cx="2034275" cy="1345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94"/>
          <p:cNvSpPr txBox="1"/>
          <p:nvPr/>
        </p:nvSpPr>
        <p:spPr>
          <a:xfrm>
            <a:off x="142699" y="1822614"/>
            <a:ext cx="444248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have unusual discharge from your vagina after giving birth. It might have a strange or bad smell, or it might be green or yellow.</a:t>
            </a:r>
            <a:endParaRPr/>
          </a:p>
        </p:txBody>
      </p:sp>
      <p:pic>
        <p:nvPicPr>
          <p:cNvPr id="1434" name="Google Shape;1434;p94" descr="Nose Smell Vector Art, Icons, and Graphics for Free Downloa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0353" y="4168245"/>
            <a:ext cx="1089505" cy="10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94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Google Shape;1441;p9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9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9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4" name="Google Shape;1444;p95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5" name="Google Shape;1445;p95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cxnSp>
        <p:nvCxnSpPr>
          <p:cNvPr id="1446" name="Google Shape;1446;p95"/>
          <p:cNvCxnSpPr/>
          <p:nvPr/>
        </p:nvCxnSpPr>
        <p:spPr>
          <a:xfrm>
            <a:off x="96253" y="54853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7" name="Google Shape;1447;p95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8" name="Google Shape;1448;p95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9" name="Google Shape;1449;p95"/>
          <p:cNvSpPr txBox="1"/>
          <p:nvPr/>
        </p:nvSpPr>
        <p:spPr>
          <a:xfrm>
            <a:off x="20056" y="1598579"/>
            <a:ext cx="474212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Swelling, pain, warmth, or redness in your leg or arm, especially on one side, can be a sign of a blood clot</a:t>
            </a:r>
            <a:endParaRPr/>
          </a:p>
        </p:txBody>
      </p:sp>
      <p:sp>
        <p:nvSpPr>
          <p:cNvPr id="1450" name="Google Shape;1450;p95"/>
          <p:cNvSpPr txBox="1"/>
          <p:nvPr/>
        </p:nvSpPr>
        <p:spPr>
          <a:xfrm>
            <a:off x="96253" y="4292841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Blood clots can travel into your lungs or your brain, causing a stroke or difficulty breathing</a:t>
            </a:r>
            <a:endParaRPr/>
          </a:p>
        </p:txBody>
      </p:sp>
      <p:sp>
        <p:nvSpPr>
          <p:cNvPr id="1451" name="Google Shape;1451;p95"/>
          <p:cNvSpPr txBox="1"/>
          <p:nvPr/>
        </p:nvSpPr>
        <p:spPr>
          <a:xfrm>
            <a:off x="34696" y="5485315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Sudden, severe swelling in your hands or face can be a sign of   eclampsia: a medical emergency</a:t>
            </a:r>
            <a:endParaRPr/>
          </a:p>
        </p:txBody>
      </p:sp>
      <p:pic>
        <p:nvPicPr>
          <p:cNvPr id="1452" name="Google Shape;1452;p95" descr="Primary Intestinal Lymphangiectasia - wikido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154" y="2778383"/>
            <a:ext cx="1278595" cy="16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95" descr="♥ BabiesLZ ♥: Swollen Hand"/>
          <p:cNvPicPr preferRelativeResize="0"/>
          <p:nvPr/>
        </p:nvPicPr>
        <p:blipFill rotWithShape="1">
          <a:blip r:embed="rId5">
            <a:alphaModFix/>
          </a:blip>
          <a:srcRect l="12769"/>
          <a:stretch/>
        </p:blipFill>
        <p:spPr>
          <a:xfrm>
            <a:off x="96253" y="6795404"/>
            <a:ext cx="1487594" cy="8953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95"/>
          <p:cNvSpPr txBox="1"/>
          <p:nvPr/>
        </p:nvSpPr>
        <p:spPr>
          <a:xfrm>
            <a:off x="965658" y="1217750"/>
            <a:ext cx="32888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 and swollen leg</a:t>
            </a:r>
            <a:endParaRPr/>
          </a:p>
        </p:txBody>
      </p:sp>
      <p:sp>
        <p:nvSpPr>
          <p:cNvPr id="1455" name="Google Shape;1455;p95"/>
          <p:cNvSpPr txBox="1"/>
          <p:nvPr/>
        </p:nvSpPr>
        <p:spPr>
          <a:xfrm>
            <a:off x="8954" y="-15823"/>
            <a:ext cx="2880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the clinic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this week </a:t>
            </a: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if you have any of these symptoms postpartum</a:t>
            </a:r>
            <a:endParaRPr/>
          </a:p>
        </p:txBody>
      </p:sp>
      <p:pic>
        <p:nvPicPr>
          <p:cNvPr id="1456" name="Google Shape;1456;p95" descr="Free blood pressure measuring machine blood pressure health vector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8277" y="6626247"/>
            <a:ext cx="1487594" cy="109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95" descr="A red and white triangle sign with a black exclamation mark&#10;&#10;Description automatically generated">
            <a:hlinkClick r:id="rId6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14161" y="6639701"/>
            <a:ext cx="1098322" cy="94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95" descr="Free arrows right next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95" descr="Free doctor female doctor secretary illustration"/>
          <p:cNvPicPr preferRelativeResize="0"/>
          <p:nvPr/>
        </p:nvPicPr>
        <p:blipFill rotWithShape="1">
          <a:blip r:embed="rId11">
            <a:alphaModFix/>
          </a:blip>
          <a:srcRect t="3173"/>
          <a:stretch/>
        </p:blipFill>
        <p:spPr>
          <a:xfrm>
            <a:off x="3070727" y="28007"/>
            <a:ext cx="925978" cy="113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95" descr="Blood Drop Images | Free Photos, PNG Stickers, Wallpapers &amp; Backgrounds -  rawpixe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10079" y="2803580"/>
            <a:ext cx="1064598" cy="145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9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9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9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9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96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1" name="Google Shape;1471;p96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472" name="Google Shape;1472;p96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Fever</a:t>
            </a:r>
            <a:endParaRPr/>
          </a:p>
        </p:txBody>
      </p:sp>
      <p:cxnSp>
        <p:nvCxnSpPr>
          <p:cNvPr id="1473" name="Google Shape;1473;p96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4" name="Google Shape;1474;p96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5" name="Google Shape;1475;p96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6" name="Google Shape;1476;p96"/>
          <p:cNvSpPr txBox="1"/>
          <p:nvPr/>
        </p:nvSpPr>
        <p:spPr>
          <a:xfrm>
            <a:off x="20056" y="1598579"/>
            <a:ext cx="47421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 of 38</a:t>
            </a:r>
            <a:r>
              <a:rPr lang="en-US" sz="3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°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or higher</a:t>
            </a:r>
            <a:endParaRPr/>
          </a:p>
        </p:txBody>
      </p:sp>
      <p:sp>
        <p:nvSpPr>
          <p:cNvPr id="1477" name="Google Shape;1477;p96"/>
          <p:cNvSpPr txBox="1"/>
          <p:nvPr/>
        </p:nvSpPr>
        <p:spPr>
          <a:xfrm>
            <a:off x="152119" y="4410372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diarrhea, vomiting, pain, discharge, or trouble urinating</a:t>
            </a:r>
            <a:endParaRPr/>
          </a:p>
        </p:txBody>
      </p:sp>
      <p:sp>
        <p:nvSpPr>
          <p:cNvPr id="1478" name="Google Shape;1478;p96"/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infection inside of your body </a:t>
            </a:r>
            <a:endParaRPr/>
          </a:p>
        </p:txBody>
      </p:sp>
      <p:pic>
        <p:nvPicPr>
          <p:cNvPr id="1479" name="Google Shape;1479;p96" descr="Free belly stomach pain pains illustration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24998" t="38848" r="20547" b="8675"/>
          <a:stretch/>
        </p:blipFill>
        <p:spPr>
          <a:xfrm>
            <a:off x="2680024" y="6019993"/>
            <a:ext cx="1905159" cy="150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96"/>
          <p:cNvPicPr preferRelativeResize="0"/>
          <p:nvPr/>
        </p:nvPicPr>
        <p:blipFill rotWithShape="1">
          <a:blip r:embed="rId6">
            <a:alphaModFix/>
          </a:blip>
          <a:srcRect t="9488"/>
          <a:stretch/>
        </p:blipFill>
        <p:spPr>
          <a:xfrm>
            <a:off x="965762" y="2100610"/>
            <a:ext cx="3619421" cy="210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1669" y="3009982"/>
            <a:ext cx="1445531" cy="14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96" descr="Free doctor female doctor secretary illustration"/>
          <p:cNvPicPr preferRelativeResize="0"/>
          <p:nvPr/>
        </p:nvPicPr>
        <p:blipFill rotWithShape="1">
          <a:blip r:embed="rId8">
            <a:alphaModFix/>
          </a:blip>
          <a:srcRect t="3173"/>
          <a:stretch/>
        </p:blipFill>
        <p:spPr>
          <a:xfrm>
            <a:off x="3070727" y="28007"/>
            <a:ext cx="925978" cy="1131938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96"/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the clinic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this week </a:t>
            </a: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if you have any of these symptoms postpartum</a:t>
            </a:r>
            <a:endParaRPr/>
          </a:p>
        </p:txBody>
      </p:sp>
      <p:pic>
        <p:nvPicPr>
          <p:cNvPr id="1484" name="Google Shape;1484;p96" descr="Free arrows right next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96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9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9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9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4" name="Google Shape;1494;p97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5" name="Google Shape;1495;p97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496" name="Google Shape;1496;p97"/>
          <p:cNvSpPr txBox="1"/>
          <p:nvPr/>
        </p:nvSpPr>
        <p:spPr>
          <a:xfrm>
            <a:off x="965658" y="1217750"/>
            <a:ext cx="34235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Incision won’t heal</a:t>
            </a:r>
            <a:endParaRPr/>
          </a:p>
        </p:txBody>
      </p:sp>
      <p:cxnSp>
        <p:nvCxnSpPr>
          <p:cNvPr id="1497" name="Google Shape;1497;p97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8" name="Google Shape;1498;p97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9" name="Google Shape;1499;p97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0" name="Google Shape;1500;p97"/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the clinic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this week </a:t>
            </a: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if you have any of these symptoms postpartum</a:t>
            </a:r>
            <a:endParaRPr/>
          </a:p>
        </p:txBody>
      </p:sp>
      <p:pic>
        <p:nvPicPr>
          <p:cNvPr id="1501" name="Google Shape;1501;p97" descr="Free arrows right next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97"/>
          <p:cNvSpPr txBox="1"/>
          <p:nvPr/>
        </p:nvSpPr>
        <p:spPr>
          <a:xfrm>
            <a:off x="159525" y="6008797"/>
            <a:ext cx="269156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open wound could put you at risk to get an infection</a:t>
            </a:r>
            <a:endParaRPr/>
          </a:p>
        </p:txBody>
      </p:sp>
      <p:pic>
        <p:nvPicPr>
          <p:cNvPr id="1503" name="Google Shape;1503;p97" descr="Free belly stomach pain pains illustration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 l="24998" t="38848" r="20547" b="8675"/>
          <a:stretch/>
        </p:blipFill>
        <p:spPr>
          <a:xfrm>
            <a:off x="2680024" y="6019993"/>
            <a:ext cx="1905159" cy="150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97" descr="Free doctor female doctor secretary illustration"/>
          <p:cNvPicPr preferRelativeResize="0"/>
          <p:nvPr/>
        </p:nvPicPr>
        <p:blipFill rotWithShape="1">
          <a:blip r:embed="rId8">
            <a:alphaModFix/>
          </a:blip>
          <a:srcRect t="3173"/>
          <a:stretch/>
        </p:blipFill>
        <p:spPr>
          <a:xfrm>
            <a:off x="3070727" y="28007"/>
            <a:ext cx="925978" cy="113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97"/>
          <p:cNvPicPr preferRelativeResize="0"/>
          <p:nvPr/>
        </p:nvPicPr>
        <p:blipFill rotWithShape="1">
          <a:blip r:embed="rId9">
            <a:alphaModFix/>
          </a:blip>
          <a:srcRect l="10838" r="7578"/>
          <a:stretch/>
        </p:blipFill>
        <p:spPr>
          <a:xfrm>
            <a:off x="2484230" y="3064041"/>
            <a:ext cx="1886963" cy="140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97"/>
          <p:cNvSpPr txBox="1"/>
          <p:nvPr/>
        </p:nvSpPr>
        <p:spPr>
          <a:xfrm>
            <a:off x="142699" y="1822614"/>
            <a:ext cx="4442484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had a Cesarean section, make sure the wound is healing well: there is no redness, heat, swelling, or odor.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is not healing, you might need antibiotics to treat an infection.</a:t>
            </a:r>
            <a:endParaRPr/>
          </a:p>
        </p:txBody>
      </p:sp>
      <p:pic>
        <p:nvPicPr>
          <p:cNvPr id="1507" name="Google Shape;1507;p9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9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9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9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6" name="Google Shape;1516;p98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7" name="Google Shape;1517;p98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1518" name="Google Shape;1518;p98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headache</a:t>
            </a:r>
            <a:endParaRPr/>
          </a:p>
        </p:txBody>
      </p:sp>
      <p:cxnSp>
        <p:nvCxnSpPr>
          <p:cNvPr id="1519" name="Google Shape;1519;p98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0" name="Google Shape;1520;p98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1" name="Google Shape;1521;p98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2" name="Google Shape;1522;p98"/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headache that started suddenly, is throbbing and above your ear, and will not go away </a:t>
            </a:r>
            <a:endParaRPr/>
          </a:p>
        </p:txBody>
      </p:sp>
      <p:sp>
        <p:nvSpPr>
          <p:cNvPr id="1523" name="Google Shape;1523;p98"/>
          <p:cNvSpPr txBox="1"/>
          <p:nvPr/>
        </p:nvSpPr>
        <p:spPr>
          <a:xfrm>
            <a:off x="152119" y="4744904"/>
            <a:ext cx="47421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dizziness, swelling, or changed vision</a:t>
            </a:r>
            <a:endParaRPr/>
          </a:p>
        </p:txBody>
      </p:sp>
      <p:pic>
        <p:nvPicPr>
          <p:cNvPr id="1524" name="Google Shape;1524;p98" descr="Free headache woman sad illustr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689" y="2888733"/>
            <a:ext cx="2397935" cy="18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98"/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the clinic </a:t>
            </a:r>
            <a:r>
              <a:rPr lang="en-US" sz="1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this week </a:t>
            </a:r>
            <a:r>
              <a:rPr lang="en-US" sz="1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if you have any of these symptoms postpartum</a:t>
            </a:r>
            <a:endParaRPr/>
          </a:p>
        </p:txBody>
      </p:sp>
      <p:sp>
        <p:nvSpPr>
          <p:cNvPr id="1526" name="Google Shape;1526;p98"/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eclampsia: a medical emergency</a:t>
            </a:r>
            <a:endParaRPr/>
          </a:p>
        </p:txBody>
      </p:sp>
      <p:pic>
        <p:nvPicPr>
          <p:cNvPr id="1527" name="Google Shape;1527;p98" descr="Free blood pressure measuring machine blood pressure health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5301" y="6457065"/>
            <a:ext cx="1741454" cy="12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98" descr="A red and white triangle sign with a black exclamation mark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86874" y="6220974"/>
            <a:ext cx="1098322" cy="94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98" descr="Free arrows right next vector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98" descr="Free doctor female doctor secretary illustration"/>
          <p:cNvPicPr preferRelativeResize="0"/>
          <p:nvPr/>
        </p:nvPicPr>
        <p:blipFill rotWithShape="1">
          <a:blip r:embed="rId10">
            <a:alphaModFix/>
          </a:blip>
          <a:srcRect t="3173"/>
          <a:stretch/>
        </p:blipFill>
        <p:spPr>
          <a:xfrm>
            <a:off x="3070727" y="28007"/>
            <a:ext cx="925978" cy="113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9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" name="Google Shape;1537;p9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9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9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9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99"/>
          <p:cNvCxnSpPr/>
          <p:nvPr/>
        </p:nvCxnSpPr>
        <p:spPr>
          <a:xfrm>
            <a:off x="124165" y="3505987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p99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3" name="Google Shape;1543;p99"/>
          <p:cNvSpPr txBox="1"/>
          <p:nvPr/>
        </p:nvSpPr>
        <p:spPr>
          <a:xfrm>
            <a:off x="672898" y="7776449"/>
            <a:ext cx="44146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Post-partum depression</a:t>
            </a:r>
            <a:endParaRPr/>
          </a:p>
        </p:txBody>
      </p:sp>
      <p:cxnSp>
        <p:nvCxnSpPr>
          <p:cNvPr id="1544" name="Google Shape;1544;p99"/>
          <p:cNvCxnSpPr/>
          <p:nvPr/>
        </p:nvCxnSpPr>
        <p:spPr>
          <a:xfrm>
            <a:off x="176463" y="57712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5" name="Google Shape;1545;p99"/>
          <p:cNvSpPr txBox="1"/>
          <p:nvPr/>
        </p:nvSpPr>
        <p:spPr>
          <a:xfrm>
            <a:off x="1039334" y="3097567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infection</a:t>
            </a:r>
            <a:endParaRPr/>
          </a:p>
        </p:txBody>
      </p:sp>
      <p:sp>
        <p:nvSpPr>
          <p:cNvPr id="1546" name="Google Shape;1546;p99"/>
          <p:cNvSpPr txBox="1"/>
          <p:nvPr/>
        </p:nvSpPr>
        <p:spPr>
          <a:xfrm>
            <a:off x="1344552" y="5340471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Eclampsia</a:t>
            </a:r>
            <a:endParaRPr/>
          </a:p>
        </p:txBody>
      </p:sp>
      <p:cxnSp>
        <p:nvCxnSpPr>
          <p:cNvPr id="1547" name="Google Shape;1547;p99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8" name="Google Shape;1548;p99"/>
          <p:cNvSpPr txBox="1"/>
          <p:nvPr/>
        </p:nvSpPr>
        <p:spPr>
          <a:xfrm>
            <a:off x="-70340" y="46037"/>
            <a:ext cx="337234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might have any of these conditions</a:t>
            </a:r>
            <a:endParaRPr/>
          </a:p>
        </p:txBody>
      </p:sp>
      <p:pic>
        <p:nvPicPr>
          <p:cNvPr id="1549" name="Google Shape;1549;p99" descr="A cartoon of a ambulan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928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99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 l="10838" r="7578"/>
          <a:stretch/>
        </p:blipFill>
        <p:spPr>
          <a:xfrm>
            <a:off x="1039334" y="1352016"/>
            <a:ext cx="2332911" cy="174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99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22896" y="5875943"/>
            <a:ext cx="1365786" cy="19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9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6395" y="3599584"/>
            <a:ext cx="2454614" cy="1781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100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1664960" y="6536408"/>
            <a:ext cx="1030573" cy="12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00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00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00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2" name="Google Shape;1562;p100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3" name="Google Shape;1563;p100"/>
          <p:cNvSpPr txBox="1"/>
          <p:nvPr/>
        </p:nvSpPr>
        <p:spPr>
          <a:xfrm>
            <a:off x="1192349" y="1187047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Eclampsia</a:t>
            </a:r>
            <a:endParaRPr/>
          </a:p>
        </p:txBody>
      </p:sp>
      <p:cxnSp>
        <p:nvCxnSpPr>
          <p:cNvPr id="1564" name="Google Shape;1564;p100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5" name="Google Shape;1565;p100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/>
          </a:p>
        </p:txBody>
      </p:sp>
      <p:pic>
        <p:nvPicPr>
          <p:cNvPr id="1566" name="Google Shape;1566;p100" descr="Free doctor female doctor secretary illustr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7" name="Google Shape;1567;p100"/>
          <p:cNvCxnSpPr/>
          <p:nvPr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8" name="Google Shape;1568;p100"/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569" name="Google Shape;1569;p100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570" name="Google Shape;1570;p100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571" name="Google Shape;1571;p100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2" name="Google Shape;1572;p100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73" name="Google Shape;1573;p100" descr="Free symptoms aedes aegypti disease illustration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314672" y="6591506"/>
            <a:ext cx="899640" cy="136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00" descr="Free anatomy brain cross-section vector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00"/>
          <p:cNvSpPr txBox="1"/>
          <p:nvPr/>
        </p:nvSpPr>
        <p:spPr>
          <a:xfrm>
            <a:off x="12125" y="1573830"/>
            <a:ext cx="4407565" cy="575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Eclampsia is a very dangerous condition that quickly causes seizures, coma, or death. It usually happens in the 2 days after giving birth.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Women that have pre-eclampsia during pregnancy are at higher risk. They should give birth in a hospital.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6" name="Google Shape;1576;p100" descr="A person holding a baby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 t="8676" r="14444"/>
          <a:stretch/>
        </p:blipFill>
        <p:spPr>
          <a:xfrm>
            <a:off x="2405758" y="3083943"/>
            <a:ext cx="2124223" cy="22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0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805" y="3416145"/>
            <a:ext cx="2383953" cy="182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00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7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7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47"/>
          <p:cNvCxnSpPr/>
          <p:nvPr/>
        </p:nvCxnSpPr>
        <p:spPr>
          <a:xfrm>
            <a:off x="107351" y="407209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47"/>
          <p:cNvSpPr txBox="1"/>
          <p:nvPr/>
        </p:nvSpPr>
        <p:spPr>
          <a:xfrm>
            <a:off x="1036374" y="7366180"/>
            <a:ext cx="2830286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Dangerous conditions after birth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89" name="Google Shape;189;p47" descr="A cartoon of a ambulance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1669" y="1828844"/>
            <a:ext cx="2216157" cy="121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7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10" y="4744876"/>
            <a:ext cx="1983516" cy="250418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7"/>
          <p:cNvSpPr txBox="1"/>
          <p:nvPr/>
        </p:nvSpPr>
        <p:spPr>
          <a:xfrm>
            <a:off x="835402" y="3150730"/>
            <a:ext cx="298691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Dangerous symptoms after birth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47"/>
          <p:cNvCxnSpPr/>
          <p:nvPr/>
        </p:nvCxnSpPr>
        <p:spPr>
          <a:xfrm>
            <a:off x="107351" y="817083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" name="Google Shape;193;p47" descr="A red and white triangle sign with a black exclamation mark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28020" y="318712"/>
            <a:ext cx="1098322" cy="94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7" descr="A person holding a baby&#10;&#10;Description automatically generated">
            <a:hlinkClick r:id="rId5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8676" r="10833"/>
          <a:stretch/>
        </p:blipFill>
        <p:spPr>
          <a:xfrm>
            <a:off x="2851665" y="1421688"/>
            <a:ext cx="1575956" cy="159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7" descr="A person holding a baby&#10;&#10;Description automatically generated">
            <a:hlinkClick r:id="rId7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8676" r="10833"/>
          <a:stretch/>
        </p:blipFill>
        <p:spPr>
          <a:xfrm>
            <a:off x="2154425" y="4992813"/>
            <a:ext cx="2171999" cy="219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101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1664960" y="6536408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10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10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10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8" name="Google Shape;1588;p101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9" name="Google Shape;1589;p101"/>
          <p:cNvSpPr txBox="1"/>
          <p:nvPr/>
        </p:nvSpPr>
        <p:spPr>
          <a:xfrm>
            <a:off x="368413" y="709960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Eclampsia</a:t>
            </a:r>
            <a:endParaRPr/>
          </a:p>
        </p:txBody>
      </p:sp>
      <p:cxnSp>
        <p:nvCxnSpPr>
          <p:cNvPr id="1590" name="Google Shape;1590;p101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1" name="Google Shape;1591;p101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592" name="Google Shape;1592;p101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593" name="Google Shape;1593;p101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594" name="Google Shape;1594;p101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595" name="Google Shape;1595;p101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6" name="Google Shape;1596;p101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97" name="Google Shape;1597;p101" descr="Free symptoms aedes aegypti disease illustration"/>
          <p:cNvPicPr preferRelativeResize="0"/>
          <p:nvPr/>
        </p:nvPicPr>
        <p:blipFill rotWithShape="1">
          <a:blip r:embed="rId6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8" name="Google Shape;1598;p101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99" name="Google Shape;1599;p101" descr="Free arrows right next vector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24165" y="689300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01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01"/>
          <p:cNvSpPr txBox="1"/>
          <p:nvPr/>
        </p:nvSpPr>
        <p:spPr>
          <a:xfrm>
            <a:off x="0" y="1612195"/>
            <a:ext cx="4646427" cy="649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Seizures          Pain under the right ribs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headaches        Changes in vision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Nausea/Vomiting        Hard to breathe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2" name="Google Shape;1602;p10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5828" y="1612194"/>
            <a:ext cx="2047584" cy="15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01" descr="Free headache woman sad illustrati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8740" y="3470668"/>
            <a:ext cx="1544058" cy="119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01"/>
          <p:cNvPicPr preferRelativeResize="0"/>
          <p:nvPr/>
        </p:nvPicPr>
        <p:blipFill rotWithShape="1">
          <a:blip r:embed="rId13">
            <a:alphaModFix/>
          </a:blip>
          <a:srcRect l="-16662" t="15607" r="-1"/>
          <a:stretch/>
        </p:blipFill>
        <p:spPr>
          <a:xfrm>
            <a:off x="1137768" y="5064423"/>
            <a:ext cx="822521" cy="118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01" descr="Treatments for Mood Disorders | Abnormal Psychology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95829" y="5179217"/>
            <a:ext cx="867428" cy="110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01" descr="Terapia por insuficiencia acomodativa - Tu Optometrista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096436" y="3833698"/>
            <a:ext cx="1246803" cy="83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01" descr="Free glasses frequency glasses frame vector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5382" y="3377004"/>
            <a:ext cx="1682775" cy="84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0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23348" y="4983046"/>
            <a:ext cx="697876" cy="142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01"/>
          <p:cNvPicPr preferRelativeResize="0"/>
          <p:nvPr/>
        </p:nvPicPr>
        <p:blipFill rotWithShape="1">
          <a:blip r:embed="rId18">
            <a:alphaModFix/>
          </a:blip>
          <a:srcRect b="7458"/>
          <a:stretch/>
        </p:blipFill>
        <p:spPr>
          <a:xfrm>
            <a:off x="2929323" y="1483508"/>
            <a:ext cx="1264660" cy="172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01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102" descr="Free doctor female doctor secretary illustration"/>
          <p:cNvPicPr preferRelativeResize="0"/>
          <p:nvPr/>
        </p:nvPicPr>
        <p:blipFill rotWithShape="1">
          <a:blip r:embed="rId3">
            <a:alphaModFix/>
          </a:blip>
          <a:srcRect t="1965"/>
          <a:stretch/>
        </p:blipFill>
        <p:spPr>
          <a:xfrm>
            <a:off x="2959248" y="44893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02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02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5814" t="48337" r="49302" b="31706"/>
          <a:stretch/>
        </p:blipFill>
        <p:spPr>
          <a:xfrm>
            <a:off x="1344552" y="8337614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02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02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102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102"/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Eclampsia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3" name="Google Shape;1623;p102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4" name="Google Shape;1624;p102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625" name="Google Shape;1625;p102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626" name="Google Shape;1626;p102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627" name="Google Shape;1627;p102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628" name="Google Shape;1628;p102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9" name="Google Shape;1629;p102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0" name="Google Shape;1630;p102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1" name="Google Shape;1631;p102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4165" y="689300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02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759129" y="6593230"/>
            <a:ext cx="899640" cy="136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102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02"/>
          <p:cNvSpPr txBox="1"/>
          <p:nvPr/>
        </p:nvSpPr>
        <p:spPr>
          <a:xfrm>
            <a:off x="124165" y="1612195"/>
            <a:ext cx="4407565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Eclampsia is a medical emergency.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needs to be treated in the hospital immediately.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5" name="Google Shape;1635;p102" descr="A cartoon of a ambulance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1669" y="4238304"/>
            <a:ext cx="3981921" cy="218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2" descr="A red and white triangle sign with a black exclamation mark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51559" y="3212833"/>
            <a:ext cx="1438535" cy="124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2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p103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3162639" y="6568454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10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10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10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7" name="Google Shape;1647;p103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8" name="Google Shape;1648;p103"/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Eclampsia</a:t>
            </a:r>
            <a:endParaRPr/>
          </a:p>
        </p:txBody>
      </p:sp>
      <p:cxnSp>
        <p:nvCxnSpPr>
          <p:cNvPr id="1649" name="Google Shape;1649;p103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0" name="Google Shape;1650;p103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Science</a:t>
            </a:r>
            <a:endParaRPr/>
          </a:p>
        </p:txBody>
      </p:sp>
      <p:sp>
        <p:nvSpPr>
          <p:cNvPr id="1651" name="Google Shape;1651;p103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652" name="Google Shape;1652;p103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653" name="Google Shape;1653;p103"/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cxnSp>
        <p:nvCxnSpPr>
          <p:cNvPr id="1654" name="Google Shape;1654;p103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5" name="Google Shape;1655;p103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6" name="Google Shape;1656;p103" descr="Free anatomy brain cross-section vecto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3306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7" name="Google Shape;1657;p103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8" name="Google Shape;1658;p103" descr="Free arrows right next vector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24165" y="689300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3" descr="Free symptoms aedes aegypti disease illustration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l="37472" t="10350" r="36680" b="2923"/>
          <a:stretch/>
        </p:blipFill>
        <p:spPr>
          <a:xfrm>
            <a:off x="1773892" y="6576212"/>
            <a:ext cx="899640" cy="136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03"/>
          <p:cNvSpPr txBox="1"/>
          <p:nvPr/>
        </p:nvSpPr>
        <p:spPr>
          <a:xfrm>
            <a:off x="124165" y="1523791"/>
            <a:ext cx="4407565" cy="686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brain needs a lot of blood. Blood brings it fuel so that it can control your body and keep you alive.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a pregnant woman has high blood pressure, it’s harder for enough blood to reach her brain, like water trying to flow through a small tube.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1" name="Google Shape;1661;p103" descr="Brain Drawing Images | Free Photos, PNG Stickers, Wallpapers &amp; Backgrounds  - rawpixe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1430" y="2768172"/>
            <a:ext cx="2177941" cy="217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03" descr="Blood Pressure: Over 42,696 Royalty-Free Licensable Stock Illustrations &amp;  Drawings | Shutterstock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023297" y="2220739"/>
            <a:ext cx="1450339" cy="145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03" descr="580+ Water Pipe Burst Stock Illustrations, Royalty-Free Vector Graphics &amp; Clip  Art - iStock | Water burst, Water splash, Water main break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23296" y="3630202"/>
            <a:ext cx="1547849" cy="154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03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104" descr="Blood Infection Stock Illustrations – 41,548 Blood Infection Stock  Illustrations, Vectors &amp; Clipart - Dreamstime"/>
          <p:cNvPicPr preferRelativeResize="0"/>
          <p:nvPr/>
        </p:nvPicPr>
        <p:blipFill rotWithShape="1">
          <a:blip r:embed="rId3">
            <a:alphaModFix/>
          </a:blip>
          <a:srcRect b="7204"/>
          <a:stretch/>
        </p:blipFill>
        <p:spPr>
          <a:xfrm>
            <a:off x="2120523" y="4484200"/>
            <a:ext cx="2459830" cy="197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04" descr="Female reproductive system - vector clip art"/>
          <p:cNvPicPr preferRelativeResize="0"/>
          <p:nvPr/>
        </p:nvPicPr>
        <p:blipFill rotWithShape="1">
          <a:blip r:embed="rId4">
            <a:alphaModFix/>
          </a:blip>
          <a:srcRect t="14724" b="10494"/>
          <a:stretch/>
        </p:blipFill>
        <p:spPr>
          <a:xfrm>
            <a:off x="1940753" y="1811811"/>
            <a:ext cx="2631248" cy="218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04" descr="Free doctor female doctor secretary illustration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 t="1965"/>
          <a:stretch/>
        </p:blipFill>
        <p:spPr>
          <a:xfrm>
            <a:off x="1664960" y="6536408"/>
            <a:ext cx="1064598" cy="131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104" descr="A drawing of a hut and a pers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4" descr="A drawing of a hut and a pers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104" descr="A drawing of a hut and a pers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6" name="Google Shape;1676;p104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Google Shape;1677;p104"/>
          <p:cNvSpPr txBox="1"/>
          <p:nvPr/>
        </p:nvSpPr>
        <p:spPr>
          <a:xfrm>
            <a:off x="768013" y="1187047"/>
            <a:ext cx="336337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Infection</a:t>
            </a:r>
            <a:endParaRPr/>
          </a:p>
        </p:txBody>
      </p:sp>
      <p:cxnSp>
        <p:nvCxnSpPr>
          <p:cNvPr id="1678" name="Google Shape;1678;p104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9" name="Google Shape;1679;p104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/>
          </a:p>
        </p:txBody>
      </p:sp>
      <p:pic>
        <p:nvPicPr>
          <p:cNvPr id="1680" name="Google Shape;1680;p104" descr="Free doctor female doctor secretary illustrati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1" name="Google Shape;1681;p104"/>
          <p:cNvCxnSpPr/>
          <p:nvPr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2" name="Google Shape;1682;p104"/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683" name="Google Shape;1683;p104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684" name="Google Shape;1684;p104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685" name="Google Shape;1685;p104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6" name="Google Shape;1686;p104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7" name="Google Shape;1687;p104" descr="Free symptoms aedes aegypti disease illustration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l="37472" t="10350" r="36680" b="2923"/>
          <a:stretch/>
        </p:blipFill>
        <p:spPr>
          <a:xfrm>
            <a:off x="314671" y="6591506"/>
            <a:ext cx="861239" cy="13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104" descr="Free anatomy brain cross-section vector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104"/>
          <p:cNvSpPr txBox="1"/>
          <p:nvPr/>
        </p:nvSpPr>
        <p:spPr>
          <a:xfrm>
            <a:off x="124165" y="1612195"/>
            <a:ext cx="2281593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Bacteria can enter a woman’s womb during birth and grow there, causing an infection.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the infection is inside of her body, it can easily reach the blood, which carries it to other parts of the body.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0" name="Google Shape;1690;p104" descr="A drawing of a hut and a pers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10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10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0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9" name="Google Shape;1699;p105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0" name="Google Shape;1700;p105"/>
          <p:cNvSpPr txBox="1"/>
          <p:nvPr/>
        </p:nvSpPr>
        <p:spPr>
          <a:xfrm>
            <a:off x="368413" y="709960"/>
            <a:ext cx="358128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Infection</a:t>
            </a:r>
            <a:endParaRPr/>
          </a:p>
        </p:txBody>
      </p:sp>
      <p:cxnSp>
        <p:nvCxnSpPr>
          <p:cNvPr id="1701" name="Google Shape;1701;p105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2" name="Google Shape;1702;p105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703" name="Google Shape;1703;p105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704" name="Google Shape;1704;p105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705" name="Google Shape;1705;p105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706" name="Google Shape;1706;p105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7" name="Google Shape;1707;p105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08" name="Google Shape;1708;p105" descr="Free symptoms aedes aegypti disease illustration"/>
          <p:cNvPicPr preferRelativeResize="0"/>
          <p:nvPr/>
        </p:nvPicPr>
        <p:blipFill rotWithShape="1">
          <a:blip r:embed="rId4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9" name="Google Shape;1709;p105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10" name="Google Shape;1710;p105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4165" y="689300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05" descr="Free doctor female doctor secretary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t="1965"/>
          <a:stretch/>
        </p:blipFill>
        <p:spPr>
          <a:xfrm>
            <a:off x="1664960" y="6600576"/>
            <a:ext cx="1064598" cy="131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105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05"/>
          <p:cNvSpPr txBox="1"/>
          <p:nvPr/>
        </p:nvSpPr>
        <p:spPr>
          <a:xfrm>
            <a:off x="-287079" y="1612195"/>
            <a:ext cx="5018567" cy="649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Pain in the lower stomach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Fever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Discharge with a bad smell or strange color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4" name="Google Shape;1714;p105" descr="Stomach Ache PNG Transparent Images - PNG All">
            <a:hlinkClick r:id="rId11" action="ppaction://hlinksldjump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25631" y="1488193"/>
            <a:ext cx="1160318" cy="187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05"/>
          <p:cNvPicPr preferRelativeResize="0"/>
          <p:nvPr/>
        </p:nvPicPr>
        <p:blipFill rotWithShape="1">
          <a:blip r:embed="rId13">
            <a:alphaModFix/>
          </a:blip>
          <a:srcRect t="9488"/>
          <a:stretch/>
        </p:blipFill>
        <p:spPr>
          <a:xfrm>
            <a:off x="1907349" y="3540776"/>
            <a:ext cx="1923715" cy="109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0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0564" y="3684546"/>
            <a:ext cx="882976" cy="87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0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086155" y="5054113"/>
            <a:ext cx="1845899" cy="12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105" descr="Nose Smell Vector Art, Icons, and Graphics for Free Downloa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9136" y="5228495"/>
            <a:ext cx="988615" cy="988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05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" name="Google Shape;1725;p106" descr="Free doctor female doctor secretary illustration"/>
          <p:cNvPicPr preferRelativeResize="0"/>
          <p:nvPr/>
        </p:nvPicPr>
        <p:blipFill rotWithShape="1">
          <a:blip r:embed="rId3">
            <a:alphaModFix/>
          </a:blip>
          <a:srcRect t="1965"/>
          <a:stretch/>
        </p:blipFill>
        <p:spPr>
          <a:xfrm>
            <a:off x="2872256" y="44893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06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6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106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9" name="Google Shape;1729;p106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0" name="Google Shape;1730;p106"/>
          <p:cNvSpPr txBox="1"/>
          <p:nvPr/>
        </p:nvSpPr>
        <p:spPr>
          <a:xfrm>
            <a:off x="36253" y="643941"/>
            <a:ext cx="33452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Infection</a:t>
            </a:r>
            <a:endParaRPr/>
          </a:p>
        </p:txBody>
      </p:sp>
      <p:cxnSp>
        <p:nvCxnSpPr>
          <p:cNvPr id="1731" name="Google Shape;1731;p106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2" name="Google Shape;1732;p106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733" name="Google Shape;1733;p106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734" name="Google Shape;1734;p106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735" name="Google Shape;1735;p106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736" name="Google Shape;1736;p106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7" name="Google Shape;1737;p106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8" name="Google Shape;1738;p106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39" name="Google Shape;1739;p106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4165" y="689300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06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745576" y="6586845"/>
            <a:ext cx="861239" cy="13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06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106"/>
          <p:cNvSpPr txBox="1"/>
          <p:nvPr/>
        </p:nvSpPr>
        <p:spPr>
          <a:xfrm>
            <a:off x="124256" y="1537579"/>
            <a:ext cx="4407565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infections can be prevented by giving birth in a clean environment and using sterilized tools.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Infections need to be treated with antibiotics, which kill the bacteria. Finish the pills even if you feel better, or the bacteria can grow back. </a:t>
            </a:r>
            <a:endParaRPr/>
          </a:p>
        </p:txBody>
      </p:sp>
      <p:pic>
        <p:nvPicPr>
          <p:cNvPr id="1743" name="Google Shape;1743;p106" descr="The Mama Natural Week by Week Guide to Pregnancy &amp; Childbirth | Mama  natural, Birth art, Pregnant cartoo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87828" y="2836757"/>
            <a:ext cx="1796344" cy="215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106" descr="Pill Bottle Images | Free Photos, PNG Stickers, Wallpapers &amp; Backgrounds -  rawpixe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24718" y="3918448"/>
            <a:ext cx="1307103" cy="130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106" descr="Boiling Stock Illustrations – 19,761 Boiling Stock Illustrations, Vectors &amp;  Clipart - Dreamstime"/>
          <p:cNvPicPr preferRelativeResize="0"/>
          <p:nvPr/>
        </p:nvPicPr>
        <p:blipFill rotWithShape="1">
          <a:blip r:embed="rId13">
            <a:alphaModFix/>
          </a:blip>
          <a:srcRect l="9995" r="9995"/>
          <a:stretch/>
        </p:blipFill>
        <p:spPr>
          <a:xfrm>
            <a:off x="78171" y="2585117"/>
            <a:ext cx="1266381" cy="158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106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5814" t="48337" r="49302" b="31706"/>
          <a:stretch/>
        </p:blipFill>
        <p:spPr>
          <a:xfrm>
            <a:off x="1330038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7" descr="Science Clipart-Microscope Clip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1805" y="2854428"/>
            <a:ext cx="841433" cy="144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107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7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7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6" name="Google Shape;1756;p107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7" name="Google Shape;1757;p107"/>
          <p:cNvSpPr txBox="1"/>
          <p:nvPr/>
        </p:nvSpPr>
        <p:spPr>
          <a:xfrm>
            <a:off x="80349" y="744476"/>
            <a:ext cx="36612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Infection</a:t>
            </a:r>
            <a:endParaRPr/>
          </a:p>
        </p:txBody>
      </p:sp>
      <p:cxnSp>
        <p:nvCxnSpPr>
          <p:cNvPr id="1758" name="Google Shape;1758;p107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9" name="Google Shape;1759;p107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Science</a:t>
            </a:r>
            <a:endParaRPr/>
          </a:p>
        </p:txBody>
      </p:sp>
      <p:sp>
        <p:nvSpPr>
          <p:cNvPr id="1760" name="Google Shape;1760;p107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761" name="Google Shape;1761;p107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762" name="Google Shape;1762;p107"/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cxnSp>
        <p:nvCxnSpPr>
          <p:cNvPr id="1763" name="Google Shape;1763;p107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4" name="Google Shape;1764;p107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65" name="Google Shape;1765;p107" descr="Free anatomy brain cross-section vect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3306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6" name="Google Shape;1766;p107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67" name="Google Shape;1767;p107" descr="Free arrows right next vector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24165" y="689300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107" descr="Free symptoms aedes aegypti disease illustration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l="37472" t="10350" r="36680" b="2923"/>
          <a:stretch/>
        </p:blipFill>
        <p:spPr>
          <a:xfrm>
            <a:off x="1855380" y="6631411"/>
            <a:ext cx="861239" cy="13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107" descr="Free doctor female doctor secretary illustration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 t="1965"/>
          <a:stretch/>
        </p:blipFill>
        <p:spPr>
          <a:xfrm>
            <a:off x="3210346" y="6577788"/>
            <a:ext cx="1064598" cy="1317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07"/>
          <p:cNvSpPr txBox="1"/>
          <p:nvPr/>
        </p:nvSpPr>
        <p:spPr>
          <a:xfrm>
            <a:off x="29919" y="1441681"/>
            <a:ext cx="4407565" cy="544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Bacteria are like tiny animals that can grow inside of our body and on our skin.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many types of bacteria. Some are harmless; some cause diarrhea when they get into our food and water; some cause other illnesses.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body has many defenses to get rid of bacteria: coughing, fever, vomiting, diarrhea.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1" name="Google Shape;1771;p107" descr="Bacteria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13189" y="4331496"/>
            <a:ext cx="1826544" cy="123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0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996" y="3606330"/>
            <a:ext cx="26193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07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9" name="Google Shape;1779;p108" descr="Free doctor female doctor secretary illustration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t="1965"/>
          <a:stretch/>
        </p:blipFill>
        <p:spPr>
          <a:xfrm>
            <a:off x="1664960" y="6536408"/>
            <a:ext cx="1064597" cy="131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8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8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8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3" name="Google Shape;1783;p108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4" name="Google Shape;1784;p108"/>
          <p:cNvSpPr txBox="1"/>
          <p:nvPr/>
        </p:nvSpPr>
        <p:spPr>
          <a:xfrm>
            <a:off x="220729" y="1174487"/>
            <a:ext cx="55767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Post-partum depression</a:t>
            </a:r>
            <a:endParaRPr/>
          </a:p>
        </p:txBody>
      </p:sp>
      <p:cxnSp>
        <p:nvCxnSpPr>
          <p:cNvPr id="1785" name="Google Shape;1785;p108"/>
          <p:cNvCxnSpPr/>
          <p:nvPr/>
        </p:nvCxnSpPr>
        <p:spPr>
          <a:xfrm>
            <a:off x="124165" y="115328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6" name="Google Shape;1786;p108"/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Go to a health center to check for and manage these conditions</a:t>
            </a:r>
            <a:endParaRPr/>
          </a:p>
        </p:txBody>
      </p:sp>
      <p:pic>
        <p:nvPicPr>
          <p:cNvPr id="1787" name="Google Shape;1787;p108" descr="Free doctor female doctor secretary illustr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6128" y="41699"/>
            <a:ext cx="850044" cy="107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8" name="Google Shape;1788;p108"/>
          <p:cNvCxnSpPr/>
          <p:nvPr/>
        </p:nvCxnSpPr>
        <p:spPr>
          <a:xfrm>
            <a:off x="143766" y="6536408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9" name="Google Shape;1789;p108"/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790" name="Google Shape;1790;p108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791" name="Google Shape;1791;p108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792" name="Google Shape;1792;p108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3" name="Google Shape;1793;p108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94" name="Google Shape;1794;p108" descr="Free symptoms aedes aegypti disease illustration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314672" y="6591505"/>
            <a:ext cx="804102" cy="122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108" descr="Free anatomy brain cross-section vector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08"/>
          <p:cNvSpPr txBox="1"/>
          <p:nvPr/>
        </p:nvSpPr>
        <p:spPr>
          <a:xfrm>
            <a:off x="49520" y="1706126"/>
            <a:ext cx="4407565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birth, some women become very sad, anxious, and tired. It can become severe and last for a long time.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medical condition; it is not a weakness or because of the woman’s personality.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7" name="Google Shape;1797;p10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9385" y="2962621"/>
            <a:ext cx="1652274" cy="231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108" descr="Yearly Calendar Stock Illustrations – 6,770 Yearly Calendar Stock  Illustrations, Vectors &amp; Clipart - Dreamstime"/>
          <p:cNvPicPr preferRelativeResize="0"/>
          <p:nvPr/>
        </p:nvPicPr>
        <p:blipFill rotWithShape="1">
          <a:blip r:embed="rId11">
            <a:alphaModFix/>
          </a:blip>
          <a:srcRect t="13735"/>
          <a:stretch/>
        </p:blipFill>
        <p:spPr>
          <a:xfrm>
            <a:off x="2286000" y="3559806"/>
            <a:ext cx="2060389" cy="1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108" descr="A drawing of a hut and a pers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109"/>
          <p:cNvPicPr preferRelativeResize="0"/>
          <p:nvPr/>
        </p:nvPicPr>
        <p:blipFill rotWithShape="1">
          <a:blip r:embed="rId3">
            <a:alphaModFix/>
          </a:blip>
          <a:srcRect l="75611" t="29399" r="15117" b="34702"/>
          <a:stretch/>
        </p:blipFill>
        <p:spPr>
          <a:xfrm>
            <a:off x="1690431" y="1977079"/>
            <a:ext cx="1099014" cy="214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9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9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9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9" name="Google Shape;1809;p109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0" name="Google Shape;1810;p109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1" name="Google Shape;1811;p109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812" name="Google Shape;1812;p109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813" name="Google Shape;1813;p109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814" name="Google Shape;1814;p109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815" name="Google Shape;1815;p109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6" name="Google Shape;1816;p109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17" name="Google Shape;1817;p109" descr="Free symptoms aedes aegypti disease illustration"/>
          <p:cNvPicPr preferRelativeResize="0"/>
          <p:nvPr/>
        </p:nvPicPr>
        <p:blipFill rotWithShape="1">
          <a:blip r:embed="rId5">
            <a:alphaModFix/>
          </a:blip>
          <a:srcRect l="37472" t="10350" r="36680" b="2923"/>
          <a:stretch/>
        </p:blipFill>
        <p:spPr>
          <a:xfrm>
            <a:off x="3456954" y="13021"/>
            <a:ext cx="906685" cy="1376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8" name="Google Shape;1818;p109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9" name="Google Shape;1819;p109"/>
          <p:cNvSpPr txBox="1"/>
          <p:nvPr/>
        </p:nvSpPr>
        <p:spPr>
          <a:xfrm>
            <a:off x="53442" y="667490"/>
            <a:ext cx="55767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Post-partum depression</a:t>
            </a:r>
            <a:endParaRPr/>
          </a:p>
        </p:txBody>
      </p:sp>
      <p:pic>
        <p:nvPicPr>
          <p:cNvPr id="1820" name="Google Shape;1820;p109" descr="Free arrows right next vector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24165" y="689300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9" descr="Free doctor female doctor secretary illustration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t="1965"/>
          <a:stretch/>
        </p:blipFill>
        <p:spPr>
          <a:xfrm>
            <a:off x="1664960" y="6600576"/>
            <a:ext cx="1064597" cy="131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9" descr="Free anatomy brain cross-section vector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109"/>
          <p:cNvSpPr txBox="1"/>
          <p:nvPr/>
        </p:nvSpPr>
        <p:spPr>
          <a:xfrm>
            <a:off x="61526" y="-338672"/>
            <a:ext cx="2011824" cy="760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Thinks about hurting herself or her baby, doesn’t feel connected to her baby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Crying, trouble sleeping, can’t do daily tasks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Bad memory or hard to pay attention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4" name="Google Shape;1824;p10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13077" y="1509332"/>
            <a:ext cx="1297109" cy="181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09" descr="Insomnia Stock Illustrations – 18,244 Insomnia Stock Illustrations, Vectors  &amp; Clipart - Dreamstim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74969" y="3486833"/>
            <a:ext cx="1585804" cy="158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09" descr="Knife Clipart Images | Free Download | PNG Transparent Background - Pngtre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77958" y="4356683"/>
            <a:ext cx="1111487" cy="111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0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85612" y="5132245"/>
            <a:ext cx="1713274" cy="139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09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110" descr="Free doctor female doctor secretary illustration"/>
          <p:cNvPicPr preferRelativeResize="0"/>
          <p:nvPr/>
        </p:nvPicPr>
        <p:blipFill rotWithShape="1">
          <a:blip r:embed="rId3">
            <a:alphaModFix/>
          </a:blip>
          <a:srcRect t="1965"/>
          <a:stretch/>
        </p:blipFill>
        <p:spPr>
          <a:xfrm>
            <a:off x="2959248" y="44893"/>
            <a:ext cx="1157856" cy="14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10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10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10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8" name="Google Shape;1838;p110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9" name="Google Shape;1839;p110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0" name="Google Shape;1840;p110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841" name="Google Shape;1841;p110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842" name="Google Shape;1842;p110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843" name="Google Shape;1843;p110"/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/>
          </a:p>
        </p:txBody>
      </p:sp>
      <p:cxnSp>
        <p:nvCxnSpPr>
          <p:cNvPr id="1844" name="Google Shape;1844;p110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5" name="Google Shape;1845;p110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6" name="Google Shape;1846;p110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7" name="Google Shape;1847;p110"/>
          <p:cNvSpPr txBox="1"/>
          <p:nvPr/>
        </p:nvSpPr>
        <p:spPr>
          <a:xfrm>
            <a:off x="-56742" y="702165"/>
            <a:ext cx="55767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Post-partum depression</a:t>
            </a:r>
            <a:endParaRPr/>
          </a:p>
        </p:txBody>
      </p:sp>
      <p:pic>
        <p:nvPicPr>
          <p:cNvPr id="1848" name="Google Shape;1848;p110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4165" y="689300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10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821704" y="6627201"/>
            <a:ext cx="804102" cy="122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10" descr="Free anatomy brain cross-section vector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95395" y="6671246"/>
            <a:ext cx="1192808" cy="126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110"/>
          <p:cNvSpPr txBox="1"/>
          <p:nvPr/>
        </p:nvSpPr>
        <p:spPr>
          <a:xfrm>
            <a:off x="124165" y="1537579"/>
            <a:ext cx="4407565" cy="575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Post-partum depression can be treated with medicine that helps the brain return to its normal moods and thoughts.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it is caused by a change in hormones, so it can be treated by hormone pills.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2" name="Google Shape;1852;p110" descr="Pill Bottle Images | Free Photos, PNG Stickers, Wallpapers &amp; Backgrounds -  rawpixe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1472" y="4176773"/>
            <a:ext cx="1307103" cy="130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10" descr="Brain Drawing Images | Free Photos, PNG Stickers, Wallpapers &amp; Backgrounds  - rawpixel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855098" y="2466916"/>
            <a:ext cx="1649376" cy="164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10" descr="Mother Child Clipart Transparent Background, Cartoon Happy Mother And Child  Illustration, Baby, Baby, Nipple PNG Image For Free Downloa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2955" y="2490958"/>
            <a:ext cx="2978899" cy="29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10" descr="A drawing of a hut and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8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8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48"/>
          <p:cNvCxnSpPr/>
          <p:nvPr/>
        </p:nvCxnSpPr>
        <p:spPr>
          <a:xfrm>
            <a:off x="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48"/>
          <p:cNvSpPr txBox="1"/>
          <p:nvPr/>
        </p:nvSpPr>
        <p:spPr>
          <a:xfrm>
            <a:off x="2511855" y="7433650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Fever</a:t>
            </a:r>
            <a:endParaRPr/>
          </a:p>
        </p:txBody>
      </p:sp>
      <p:cxnSp>
        <p:nvCxnSpPr>
          <p:cNvPr id="207" name="Google Shape;207;p48"/>
          <p:cNvCxnSpPr/>
          <p:nvPr/>
        </p:nvCxnSpPr>
        <p:spPr>
          <a:xfrm>
            <a:off x="2243663" y="1167940"/>
            <a:ext cx="42337" cy="664479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Google Shape;208;p48"/>
          <p:cNvSpPr txBox="1"/>
          <p:nvPr/>
        </p:nvSpPr>
        <p:spPr>
          <a:xfrm>
            <a:off x="1969682" y="2997216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Trouble breathing</a:t>
            </a:r>
            <a:endParaRPr/>
          </a:p>
        </p:txBody>
      </p:sp>
      <p:sp>
        <p:nvSpPr>
          <p:cNvPr id="209" name="Google Shape;209;p48"/>
          <p:cNvSpPr txBox="1"/>
          <p:nvPr/>
        </p:nvSpPr>
        <p:spPr>
          <a:xfrm>
            <a:off x="-95548" y="7431876"/>
            <a:ext cx="28801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Dizziness or fainting</a:t>
            </a:r>
            <a:endParaRPr/>
          </a:p>
        </p:txBody>
      </p:sp>
      <p:sp>
        <p:nvSpPr>
          <p:cNvPr id="210" name="Google Shape;210;p48"/>
          <p:cNvSpPr txBox="1"/>
          <p:nvPr/>
        </p:nvSpPr>
        <p:spPr>
          <a:xfrm>
            <a:off x="8953" y="7780255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211" name="Google Shape;211;p48"/>
          <p:cNvSpPr txBox="1"/>
          <p:nvPr/>
        </p:nvSpPr>
        <p:spPr>
          <a:xfrm>
            <a:off x="42530" y="2995836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headache</a:t>
            </a:r>
            <a:endParaRPr/>
          </a:p>
        </p:txBody>
      </p:sp>
      <p:cxnSp>
        <p:nvCxnSpPr>
          <p:cNvPr id="212" name="Google Shape;212;p48"/>
          <p:cNvCxnSpPr/>
          <p:nvPr/>
        </p:nvCxnSpPr>
        <p:spPr>
          <a:xfrm>
            <a:off x="96253" y="5676301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48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214" name="Google Shape;214;p48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48"/>
          <p:cNvCxnSpPr/>
          <p:nvPr/>
        </p:nvCxnSpPr>
        <p:spPr>
          <a:xfrm>
            <a:off x="96253" y="339594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48"/>
          <p:cNvCxnSpPr/>
          <p:nvPr/>
        </p:nvCxnSpPr>
        <p:spPr>
          <a:xfrm>
            <a:off x="8953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48"/>
          <p:cNvSpPr txBox="1"/>
          <p:nvPr/>
        </p:nvSpPr>
        <p:spPr>
          <a:xfrm>
            <a:off x="2602327" y="5314452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Chest pain</a:t>
            </a:r>
            <a:endParaRPr dirty="0"/>
          </a:p>
        </p:txBody>
      </p:sp>
      <p:sp>
        <p:nvSpPr>
          <p:cNvPr id="218" name="Google Shape;218;p48"/>
          <p:cNvSpPr txBox="1"/>
          <p:nvPr/>
        </p:nvSpPr>
        <p:spPr>
          <a:xfrm>
            <a:off x="0" y="5292431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Can’t stay awake</a:t>
            </a:r>
            <a:endParaRPr/>
          </a:p>
        </p:txBody>
      </p:sp>
      <p:pic>
        <p:nvPicPr>
          <p:cNvPr id="219" name="Google Shape;219;p48" descr="A cartoon of a ambulan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8" descr="Free arrows right next vector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48675" y="78488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8" descr="Free headache woman sad illustration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9750" y="1530330"/>
            <a:ext cx="1846314" cy="143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8" descr="Free fatigue work work from home illustration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 t="30542" r="51852"/>
          <a:stretch/>
        </p:blipFill>
        <p:spPr>
          <a:xfrm>
            <a:off x="281669" y="3688038"/>
            <a:ext cx="1665641" cy="160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8" descr="A cartoon of a person with lightning bolts&#10;&#10;Description automatically generated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t="19845"/>
          <a:stretch/>
        </p:blipFill>
        <p:spPr>
          <a:xfrm>
            <a:off x="2679587" y="3494956"/>
            <a:ext cx="1606934" cy="182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8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90499" y="5940724"/>
            <a:ext cx="1489718" cy="14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8">
            <a:hlinkClick r:id="rId16" action="ppaction://hlinksldjump"/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27415" y="1237196"/>
            <a:ext cx="946496" cy="193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8" descr="Vértigos, mareos, enfermedades y Consciencia - Consciencia y Energía">
            <a:hlinkClick r:id="rId18" action="ppaction://hlinksldjump"/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56276" y="5855916"/>
            <a:ext cx="1612396" cy="166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p11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1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1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1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5" name="Google Shape;1865;p111"/>
          <p:cNvCxnSpPr/>
          <p:nvPr/>
        </p:nvCxnSpPr>
        <p:spPr>
          <a:xfrm>
            <a:off x="124165" y="8184869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6" name="Google Shape;1866;p111"/>
          <p:cNvCxnSpPr/>
          <p:nvPr/>
        </p:nvCxnSpPr>
        <p:spPr>
          <a:xfrm>
            <a:off x="124165" y="1438692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7" name="Google Shape;1867;p111"/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Science</a:t>
            </a:r>
            <a:endParaRPr/>
          </a:p>
        </p:txBody>
      </p:sp>
      <p:sp>
        <p:nvSpPr>
          <p:cNvPr id="1868" name="Google Shape;1868;p111"/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conditions</a:t>
            </a:r>
            <a:endParaRPr/>
          </a:p>
        </p:txBody>
      </p:sp>
      <p:sp>
        <p:nvSpPr>
          <p:cNvPr id="1869" name="Google Shape;1869;p111"/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Symptoms</a:t>
            </a:r>
            <a:endParaRPr/>
          </a:p>
        </p:txBody>
      </p:sp>
      <p:sp>
        <p:nvSpPr>
          <p:cNvPr id="1870" name="Google Shape;1870;p111"/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cxnSp>
        <p:nvCxnSpPr>
          <p:cNvPr id="1871" name="Google Shape;1871;p111"/>
          <p:cNvCxnSpPr/>
          <p:nvPr/>
        </p:nvCxnSpPr>
        <p:spPr>
          <a:xfrm rot="10800000">
            <a:off x="14823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2" name="Google Shape;1872;p111"/>
          <p:cNvCxnSpPr/>
          <p:nvPr/>
        </p:nvCxnSpPr>
        <p:spPr>
          <a:xfrm rot="10800000">
            <a:off x="3009105" y="6551075"/>
            <a:ext cx="0" cy="1633794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73" name="Google Shape;1873;p111" descr="Free anatomy brain cross-section vec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306" y="78973"/>
            <a:ext cx="1192808" cy="126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4" name="Google Shape;1874;p111"/>
          <p:cNvCxnSpPr/>
          <p:nvPr/>
        </p:nvCxnSpPr>
        <p:spPr>
          <a:xfrm>
            <a:off x="124165" y="655107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Google Shape;1875;p111"/>
          <p:cNvSpPr txBox="1"/>
          <p:nvPr/>
        </p:nvSpPr>
        <p:spPr>
          <a:xfrm>
            <a:off x="0" y="729602"/>
            <a:ext cx="55767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Post-partum depression</a:t>
            </a:r>
            <a:endParaRPr/>
          </a:p>
        </p:txBody>
      </p:sp>
      <p:pic>
        <p:nvPicPr>
          <p:cNvPr id="1876" name="Google Shape;1876;p111" descr="Free arrows right next vector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4165" y="6893005"/>
            <a:ext cx="1297581" cy="61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11" descr="Free symptoms aedes aegypti disease illustration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821704" y="6615304"/>
            <a:ext cx="804102" cy="122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11" descr="Free doctor female doctor secretary illustration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3168400" y="6577788"/>
            <a:ext cx="1064597" cy="131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11"/>
          <p:cNvSpPr txBox="1"/>
          <p:nvPr/>
        </p:nvSpPr>
        <p:spPr>
          <a:xfrm>
            <a:off x="124165" y="1528973"/>
            <a:ext cx="440756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Hormones are powerful chemicals that our body uses to control many processes.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pregnancy and after birth, there are many hormones in the body.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Hormones can affect the way that the brain works, and cause depression if they are out of balance.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0" name="Google Shape;1880;p111" descr="5 Ways to Naturally Balance Hormones while Trying to Conceive – Easy@Home  Fertility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7754" y="4295385"/>
            <a:ext cx="3506339" cy="219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111" descr="Hormones And Pregnancy Influence Concept, Woman, Pregnant, Vector PNG and  Vector with Transparent Background for Free Downloa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201352" y="3883271"/>
            <a:ext cx="2209814" cy="2209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111" descr="1,400+ Pregnancy Stress Stock Illustrations, Royalty-Free Vector Graphics &amp; Clip  Art - iStock | Pregnancy depression, Pregnancy massage"/>
          <p:cNvPicPr preferRelativeResize="0"/>
          <p:nvPr/>
        </p:nvPicPr>
        <p:blipFill rotWithShape="1">
          <a:blip r:embed="rId13">
            <a:alphaModFix/>
          </a:blip>
          <a:srcRect l="9418" t="5722" r="9325" b="8784"/>
          <a:stretch/>
        </p:blipFill>
        <p:spPr>
          <a:xfrm>
            <a:off x="2923306" y="3876198"/>
            <a:ext cx="1630496" cy="1715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9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9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49"/>
          <p:cNvCxnSpPr/>
          <p:nvPr/>
        </p:nvCxnSpPr>
        <p:spPr>
          <a:xfrm>
            <a:off x="0" y="7812731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49"/>
          <p:cNvSpPr txBox="1"/>
          <p:nvPr/>
        </p:nvSpPr>
        <p:spPr>
          <a:xfrm>
            <a:off x="1914091" y="5358802"/>
            <a:ext cx="288019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Bleeding from vagina</a:t>
            </a:r>
            <a:endParaRPr/>
          </a:p>
        </p:txBody>
      </p:sp>
      <p:cxnSp>
        <p:nvCxnSpPr>
          <p:cNvPr id="238" name="Google Shape;238;p49"/>
          <p:cNvCxnSpPr/>
          <p:nvPr/>
        </p:nvCxnSpPr>
        <p:spPr>
          <a:xfrm>
            <a:off x="2243663" y="1167940"/>
            <a:ext cx="42337" cy="664479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49"/>
          <p:cNvSpPr txBox="1"/>
          <p:nvPr/>
        </p:nvSpPr>
        <p:spPr>
          <a:xfrm>
            <a:off x="-297193" y="7385276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swelling</a:t>
            </a:r>
            <a:endParaRPr/>
          </a:p>
        </p:txBody>
      </p:sp>
      <p:sp>
        <p:nvSpPr>
          <p:cNvPr id="240" name="Google Shape;240;p49"/>
          <p:cNvSpPr txBox="1"/>
          <p:nvPr/>
        </p:nvSpPr>
        <p:spPr>
          <a:xfrm>
            <a:off x="2397804" y="3015757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nausea</a:t>
            </a:r>
            <a:endParaRPr/>
          </a:p>
        </p:txBody>
      </p:sp>
      <p:sp>
        <p:nvSpPr>
          <p:cNvPr id="241" name="Google Shape;241;p49"/>
          <p:cNvSpPr txBox="1"/>
          <p:nvPr/>
        </p:nvSpPr>
        <p:spPr>
          <a:xfrm>
            <a:off x="-40380" y="3056173"/>
            <a:ext cx="2880199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stomach pain</a:t>
            </a:r>
            <a:endParaRPr/>
          </a:p>
        </p:txBody>
      </p:sp>
      <p:sp>
        <p:nvSpPr>
          <p:cNvPr id="242" name="Google Shape;242;p49"/>
          <p:cNvSpPr txBox="1"/>
          <p:nvPr/>
        </p:nvSpPr>
        <p:spPr>
          <a:xfrm>
            <a:off x="8953" y="5313198"/>
            <a:ext cx="28801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Baby stops moving</a:t>
            </a:r>
            <a:endParaRPr/>
          </a:p>
        </p:txBody>
      </p:sp>
      <p:cxnSp>
        <p:nvCxnSpPr>
          <p:cNvPr id="243" name="Google Shape;243;p49"/>
          <p:cNvCxnSpPr/>
          <p:nvPr/>
        </p:nvCxnSpPr>
        <p:spPr>
          <a:xfrm>
            <a:off x="96253" y="5676301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49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245" name="Google Shape;245;p49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49"/>
          <p:cNvCxnSpPr/>
          <p:nvPr/>
        </p:nvCxnSpPr>
        <p:spPr>
          <a:xfrm>
            <a:off x="96253" y="339013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7" name="Google Shape;247;p49"/>
          <p:cNvSpPr txBox="1"/>
          <p:nvPr/>
        </p:nvSpPr>
        <p:spPr>
          <a:xfrm>
            <a:off x="2305412" y="7385276"/>
            <a:ext cx="2880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Changes in vision</a:t>
            </a:r>
            <a:endParaRPr/>
          </a:p>
        </p:txBody>
      </p:sp>
      <p:pic>
        <p:nvPicPr>
          <p:cNvPr id="248" name="Google Shape;248;p49" descr="Treatments for Mood Disorders | Abnormal Psychology">
            <a:hlinkClick r:id="rId5" action="ppaction://hlinksldjump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3837" y="1425997"/>
            <a:ext cx="1284867" cy="16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97853" y="7792955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pic>
        <p:nvPicPr>
          <p:cNvPr id="250" name="Google Shape;250;p49" descr="Free arrows right next vector">
            <a:hlinkClick r:id="rId4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24875" y="7848859"/>
            <a:ext cx="1146041" cy="318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49"/>
          <p:cNvCxnSpPr/>
          <p:nvPr/>
        </p:nvCxnSpPr>
        <p:spPr>
          <a:xfrm>
            <a:off x="53442" y="821575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2" name="Google Shape;252;p49" descr="Free birth child female vector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b="27861"/>
          <a:stretch/>
        </p:blipFill>
        <p:spPr>
          <a:xfrm>
            <a:off x="394360" y="3523625"/>
            <a:ext cx="1315444" cy="189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9" descr="Stomach Ache PNG Transparent Images - PNG All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0193" y="1308805"/>
            <a:ext cx="1160318" cy="187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9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13315" y="3907828"/>
            <a:ext cx="1982222" cy="138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9" descr="Primary Intestinal Lymphangiectasia - wikidoc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2007" y="5788015"/>
            <a:ext cx="1259270" cy="159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9" descr="Terapia por insuficiencia acomodativa - Tu Optometrista">
            <a:hlinkClick r:id="rId16" action="ppaction://hlinksldjump"/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39536" y="6417814"/>
            <a:ext cx="1579538" cy="105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9" descr="Free glasses frequency glasses frame vector">
            <a:hlinkClick r:id="rId16" action="ppaction://hlinksldjump"/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43888" y="5539100"/>
            <a:ext cx="2131859" cy="106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9" descr="A cartoon of a ambulance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0698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0" descr="A drawing of a hut and a person&#10;&#10;Description automatically generated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l="35814" t="48337" r="49302" b="31706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1738" t="48396" r="25805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0" descr="A drawing of a hut and a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0510" t="50403" r="4753" b="31029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50"/>
          <p:cNvCxnSpPr/>
          <p:nvPr/>
        </p:nvCxnSpPr>
        <p:spPr>
          <a:xfrm>
            <a:off x="170120" y="779146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50"/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SYMPTOMS</a:t>
            </a:r>
            <a:endParaRPr/>
          </a:p>
        </p:txBody>
      </p:sp>
      <p:sp>
        <p:nvSpPr>
          <p:cNvPr id="270" name="Google Shape;270;p50"/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headache</a:t>
            </a:r>
            <a:endParaRPr dirty="0"/>
          </a:p>
        </p:txBody>
      </p:sp>
      <p:cxnSp>
        <p:nvCxnSpPr>
          <p:cNvPr id="271" name="Google Shape;271;p50"/>
          <p:cNvCxnSpPr/>
          <p:nvPr/>
        </p:nvCxnSpPr>
        <p:spPr>
          <a:xfrm>
            <a:off x="152119" y="5620813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50"/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Go to emergency TODAY if you have any of these symptoms</a:t>
            </a:r>
            <a:endParaRPr/>
          </a:p>
        </p:txBody>
      </p:sp>
      <p:cxnSp>
        <p:nvCxnSpPr>
          <p:cNvPr id="273" name="Google Shape;273;p50"/>
          <p:cNvCxnSpPr/>
          <p:nvPr/>
        </p:nvCxnSpPr>
        <p:spPr>
          <a:xfrm>
            <a:off x="176463" y="1184506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50"/>
          <p:cNvCxnSpPr/>
          <p:nvPr/>
        </p:nvCxnSpPr>
        <p:spPr>
          <a:xfrm>
            <a:off x="157808" y="8188415"/>
            <a:ext cx="421907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p50"/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headache that started suddenly, is throbbing and above your ear, and will not go away </a:t>
            </a:r>
            <a:endParaRPr/>
          </a:p>
        </p:txBody>
      </p:sp>
      <p:sp>
        <p:nvSpPr>
          <p:cNvPr id="276" name="Google Shape;276;p50"/>
          <p:cNvSpPr txBox="1"/>
          <p:nvPr/>
        </p:nvSpPr>
        <p:spPr>
          <a:xfrm>
            <a:off x="152119" y="4744904"/>
            <a:ext cx="47421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Watch out for: dizziness, swelling, or changed vision</a:t>
            </a:r>
            <a:endParaRPr/>
          </a:p>
        </p:txBody>
      </p:sp>
      <p:sp>
        <p:nvSpPr>
          <p:cNvPr id="277" name="Google Shape;277;p50"/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could be a sign of pre-eclampsia: dangerous high blood pressure</a:t>
            </a:r>
            <a:endParaRPr/>
          </a:p>
        </p:txBody>
      </p:sp>
      <p:pic>
        <p:nvPicPr>
          <p:cNvPr id="278" name="Google Shape;278;p50" descr="Free arrows right next vector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5486" y="7836159"/>
            <a:ext cx="1146041" cy="3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0" descr="Free headache woman sad illustrati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0689" y="2888733"/>
            <a:ext cx="2397935" cy="185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0" descr="Free blood pressure measuring machine blood pressure health vector">
            <a:hlinkClick r:id="rId7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90929" y="6440171"/>
            <a:ext cx="1741454" cy="127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0" descr="A cartoon of a ambulanc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79075" y="173730"/>
            <a:ext cx="1510966" cy="82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Modul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6531</Words>
  <Application>Microsoft Office PowerPoint</Application>
  <PresentationFormat>Custom</PresentationFormat>
  <Paragraphs>1293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Open Sans</vt:lpstr>
      <vt:lpstr>Office Theme</vt:lpstr>
      <vt:lpstr>ContentModule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Gopalakrishnan Pitchaiah</cp:lastModifiedBy>
  <cp:revision>1</cp:revision>
  <dcterms:created xsi:type="dcterms:W3CDTF">2022-06-06T16:34:10Z</dcterms:created>
  <dcterms:modified xsi:type="dcterms:W3CDTF">2024-04-18T21:36:04Z</dcterms:modified>
</cp:coreProperties>
</file>